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6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C026"/>
    <a:srgbClr val="8FD634"/>
    <a:srgbClr val="99CF23"/>
    <a:srgbClr val="FFFFFF"/>
    <a:srgbClr val="2075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7F6C4DD-A63E-6D4F-886D-D4C088CB3B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10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2FEC51A-9B72-1B46-9A50-CCDBA5C2FF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169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A0D3FDD2-0CBE-7447-A69E-A50228B951D8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653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324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691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7E3DA-0F9D-E04D-B827-61D99D0604C2}" type="datetimeFigureOut">
              <a:rPr lang="en-US"/>
              <a:pPr>
                <a:defRPr/>
              </a:pPr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9CBA2-9904-0F40-9E49-E636324BD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700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BD009-DE81-6941-B6A5-6C0DD9E624B2}" type="datetimeFigureOut">
              <a:rPr lang="en-US"/>
              <a:pPr>
                <a:defRPr/>
              </a:pPr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E2A7B-61D2-4842-96EE-15F24E843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18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6845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1662" y="1524000"/>
            <a:ext cx="3817938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5240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85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679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32FE9-D89E-8F4F-ACD9-F394BCDE131C}" type="datetimeFigureOut">
              <a:rPr lang="en-US"/>
              <a:pPr>
                <a:defRPr/>
              </a:pPr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9C560-8242-1E44-82FB-B26E4D2081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250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73C10-444B-6A48-97F8-AA44C2B3E381}" type="datetimeFigureOut">
              <a:rPr lang="en-US"/>
              <a:pPr>
                <a:defRPr/>
              </a:pPr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72AA3-F8D0-364A-939D-CDD4D55326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19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F9A2A-75E7-BB45-84AF-6EE3B1F4E019}" type="datetimeFigureOut">
              <a:rPr lang="en-US"/>
              <a:pPr>
                <a:defRPr/>
              </a:pPr>
              <a:t>10/26/2017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6A3DE-7CDF-8C4A-ADF2-764487E8F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475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45525-18B7-C148-933F-B5C42A56A62F}" type="datetimeFigureOut">
              <a:rPr lang="en-US"/>
              <a:pPr>
                <a:defRPr/>
              </a:pPr>
              <a:t>10/26/2017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D9623-F748-9A4B-8DE1-3151BCAC82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19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E0B07-8EBC-9649-A390-73A8A9EA17A4}" type="datetimeFigureOut">
              <a:rPr lang="en-US"/>
              <a:pPr>
                <a:defRPr/>
              </a:pPr>
              <a:t>10/26/2017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79159-7FD9-1A49-81F9-01266F2487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731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3C5D0-551E-864F-B52B-FC2531E5525C}" type="datetimeFigureOut">
              <a:rPr lang="en-US"/>
              <a:pPr>
                <a:defRPr/>
              </a:pPr>
              <a:t>10/26/2017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09077-84E5-0F4B-A69C-D4E96EC830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7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57EBB-1812-2543-A358-5EDF64658476}" type="datetimeFigureOut">
              <a:rPr lang="en-US"/>
              <a:pPr>
                <a:defRPr/>
              </a:pPr>
              <a:t>10/26/2017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47D50-6545-0A4E-BB1C-3BE00F9EC0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739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9434E-8CCE-004F-BA72-E0E356526713}" type="datetimeFigureOut">
              <a:rPr lang="en-US"/>
              <a:pPr>
                <a:defRPr/>
              </a:pPr>
              <a:t>10/26/2017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05038-7CE4-CF42-B8B5-48E6BC335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147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858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93665C7-F14D-8049-A8E9-E4EC2724A616}" type="datetimeFigureOut">
              <a:rPr lang="en-US"/>
              <a:pPr>
                <a:defRPr/>
              </a:pPr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4269615-F034-F640-911C-8A1001007E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7163"/>
            <a:ext cx="140652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2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400800"/>
            <a:ext cx="44132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0" y="762000"/>
            <a:ext cx="9144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sz="3200" b="1" dirty="0" smtClean="0">
                <a:solidFill>
                  <a:srgbClr val="93B213"/>
                </a:solidFill>
                <a:latin typeface="Calibri" charset="0"/>
              </a:rPr>
              <a:t>Current Options for Managing Pain and Addiction</a:t>
            </a:r>
            <a:endParaRPr lang="en-US" sz="3200" b="1" dirty="0">
              <a:solidFill>
                <a:srgbClr val="5B5B5B"/>
              </a:solidFill>
              <a:latin typeface="Calibri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00400" y="6258397"/>
            <a:ext cx="5029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88C026"/>
                </a:solidFill>
                <a:latin typeface="+mn-lt"/>
              </a:rPr>
              <a:t>Thank you to the Royal University Foundation's Peter and Anna </a:t>
            </a:r>
            <a:r>
              <a:rPr lang="en-US" sz="1100" dirty="0" err="1">
                <a:solidFill>
                  <a:srgbClr val="88C026"/>
                </a:solidFill>
                <a:latin typeface="+mn-lt"/>
              </a:rPr>
              <a:t>Zbeetnoff</a:t>
            </a:r>
            <a:r>
              <a:rPr lang="en-US" sz="1100" dirty="0">
                <a:solidFill>
                  <a:srgbClr val="88C026"/>
                </a:solidFill>
                <a:latin typeface="+mn-lt"/>
              </a:rPr>
              <a:t> </a:t>
            </a:r>
            <a:endParaRPr lang="en-US" sz="1100" dirty="0" smtClean="0">
              <a:solidFill>
                <a:srgbClr val="88C026"/>
              </a:solidFill>
              <a:latin typeface="+mn-lt"/>
            </a:endParaRPr>
          </a:p>
          <a:p>
            <a:r>
              <a:rPr lang="en-US" sz="1100" dirty="0" smtClean="0">
                <a:solidFill>
                  <a:srgbClr val="88C026"/>
                </a:solidFill>
                <a:latin typeface="+mn-lt"/>
              </a:rPr>
              <a:t>Memorial </a:t>
            </a:r>
            <a:r>
              <a:rPr lang="en-US" sz="1100" dirty="0">
                <a:solidFill>
                  <a:srgbClr val="88C026"/>
                </a:solidFill>
                <a:latin typeface="+mn-lt"/>
              </a:rPr>
              <a:t>Fund for being the Platinum Sponsor of this event.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6139060"/>
            <a:ext cx="492376" cy="55022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907" y="1400716"/>
            <a:ext cx="780290" cy="78029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9995" y="97878"/>
            <a:ext cx="1793709" cy="60089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505" y="185057"/>
            <a:ext cx="1824296" cy="36888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378" y="2576402"/>
            <a:ext cx="1916084" cy="2477193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80907" y="3282340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latin typeface="+mn-lt"/>
              </a:rPr>
              <a:t>Please see </a:t>
            </a:r>
            <a:r>
              <a:rPr lang="en-CA" b="1" dirty="0" smtClean="0">
                <a:latin typeface="+mn-lt"/>
              </a:rPr>
              <a:t>Momstoptheharm.com for more information! 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5230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PAIN17-PPT Poster</Template>
  <TotalTime>28</TotalTime>
  <Words>37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</vt:lpstr>
      <vt:lpstr>Office Theme</vt:lpstr>
      <vt:lpstr>PowerPoint Presentation</vt:lpstr>
    </vt:vector>
  </TitlesOfParts>
  <Company>University of Saskatchewan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Bilodeau, Kathleen</dc:creator>
  <cp:lastModifiedBy>Bilodeau, Kathleen</cp:lastModifiedBy>
  <cp:revision>5</cp:revision>
  <dcterms:created xsi:type="dcterms:W3CDTF">2017-10-02T17:37:00Z</dcterms:created>
  <dcterms:modified xsi:type="dcterms:W3CDTF">2017-10-26T21:33:42Z</dcterms:modified>
</cp:coreProperties>
</file>