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  <p:sldMasterId id="2147483656" r:id="rId5"/>
  </p:sldMasterIdLst>
  <p:notesMasterIdLst>
    <p:notesMasterId r:id="rId9"/>
  </p:notesMasterIdLst>
  <p:sldIdLst>
    <p:sldId id="303" r:id="rId6"/>
    <p:sldId id="305" r:id="rId7"/>
    <p:sldId id="306" r:id="rId8"/>
  </p:sldIdLst>
  <p:sldSz cx="18288000" cy="10287000"/>
  <p:notesSz cx="6858000" cy="9144000"/>
  <p:embeddedFontLst>
    <p:embeddedFont>
      <p:font typeface="Open Sans Condensed" pitchFamily="2" charset="0"/>
      <p:regular r:id="rId10"/>
      <p:bold r:id="rId11"/>
      <p:italic r:id="rId12"/>
      <p:boldItalic r:id="rId13"/>
    </p:embeddedFont>
    <p:embeddedFont>
      <p:font typeface="Open Sans Light" pitchFamily="2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57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784C"/>
    <a:srgbClr val="7F7F7F"/>
    <a:srgbClr val="FBCE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3565C3-3A69-44C6-BA4F-428847C05DDC}" v="1" dt="2025-01-21T19:37:14.5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072" autoAdjust="0"/>
    <p:restoredTop sz="94521" autoAdjust="0"/>
  </p:normalViewPr>
  <p:slideViewPr>
    <p:cSldViewPr>
      <p:cViewPr varScale="1">
        <p:scale>
          <a:sx n="70" d="100"/>
          <a:sy n="70" d="100"/>
        </p:scale>
        <p:origin x="348" y="84"/>
      </p:cViewPr>
      <p:guideLst>
        <p:guide orient="horz" pos="2160"/>
        <p:guide pos="57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font" Target="fonts/font2.fntdata"/><Relationship Id="rId5" Type="http://schemas.openxmlformats.org/officeDocument/2006/relationships/slideMaster" Target="slideMasters/slideMaster2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Open Sans Light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Open Sans Light" panose="020B0606030504020204" pitchFamily="34" charset="0"/>
              </a:defRPr>
            </a:lvl1pPr>
          </a:lstStyle>
          <a:p>
            <a:fld id="{46F989DD-815C-4344-8DD8-F526640A63F6}" type="datetimeFigureOut">
              <a:rPr lang="en-US" smtClean="0"/>
              <a:pPr/>
              <a:t>9/24/2026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Open Sans Light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Open Sans Light" panose="020B0606030504020204" pitchFamily="34" charset="0"/>
              </a:defRPr>
            </a:lvl1pPr>
          </a:lstStyle>
          <a:p>
            <a:fld id="{FC44331D-DFC9-184D-BAEF-72CCBD6BDDE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9878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Open Sans Light" panose="020B0606030504020204" pitchFamily="34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Open Sans Light" panose="020B0606030504020204" pitchFamily="34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Open Sans Light" panose="020B0606030504020204" pitchFamily="34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Open Sans Light" panose="020B0606030504020204" pitchFamily="34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Open Sans Light" panose="020B0606030504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e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>
            <a:extLst>
              <a:ext uri="{FF2B5EF4-FFF2-40B4-BE49-F238E27FC236}">
                <a16:creationId xmlns:a16="http://schemas.microsoft.com/office/drawing/2014/main" id="{0F8B0642-79BF-BE82-09E8-AF7C51BCF6D9}"/>
              </a:ext>
            </a:extLst>
          </p:cNvPr>
          <p:cNvSpPr/>
          <p:nvPr userDrawn="1"/>
        </p:nvSpPr>
        <p:spPr>
          <a:xfrm>
            <a:off x="521494" y="9070328"/>
            <a:ext cx="2860693" cy="766591"/>
          </a:xfrm>
          <a:custGeom>
            <a:avLst/>
            <a:gdLst/>
            <a:ahLst/>
            <a:cxnLst/>
            <a:rect l="l" t="t" r="r" b="b"/>
            <a:pathLst>
              <a:path w="2860693" h="766591">
                <a:moveTo>
                  <a:pt x="0" y="0"/>
                </a:moveTo>
                <a:lnTo>
                  <a:pt x="2860693" y="0"/>
                </a:lnTo>
                <a:lnTo>
                  <a:pt x="2860693" y="766591"/>
                </a:lnTo>
                <a:lnTo>
                  <a:pt x="0" y="7665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sp>
        <p:nvSpPr>
          <p:cNvPr id="8" name="Freeform 3">
            <a:extLst>
              <a:ext uri="{FF2B5EF4-FFF2-40B4-BE49-F238E27FC236}">
                <a16:creationId xmlns:a16="http://schemas.microsoft.com/office/drawing/2014/main" id="{0B2AD34F-32E2-0602-7C48-4F6886980006}"/>
              </a:ext>
            </a:extLst>
          </p:cNvPr>
          <p:cNvSpPr/>
          <p:nvPr userDrawn="1"/>
        </p:nvSpPr>
        <p:spPr>
          <a:xfrm>
            <a:off x="4035160" y="9119162"/>
            <a:ext cx="3065895" cy="668923"/>
          </a:xfrm>
          <a:custGeom>
            <a:avLst/>
            <a:gdLst/>
            <a:ahLst/>
            <a:cxnLst/>
            <a:rect l="l" t="t" r="r" b="b"/>
            <a:pathLst>
              <a:path w="3065895" h="668923">
                <a:moveTo>
                  <a:pt x="0" y="0"/>
                </a:moveTo>
                <a:lnTo>
                  <a:pt x="3065895" y="0"/>
                </a:lnTo>
                <a:lnTo>
                  <a:pt x="3065895" y="668922"/>
                </a:lnTo>
                <a:lnTo>
                  <a:pt x="0" y="6689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pic>
        <p:nvPicPr>
          <p:cNvPr id="9" name="Picture 8" descr="A close up of a black and white background&#10;&#10;Description automatically generated">
            <a:extLst>
              <a:ext uri="{FF2B5EF4-FFF2-40B4-BE49-F238E27FC236}">
                <a16:creationId xmlns:a16="http://schemas.microsoft.com/office/drawing/2014/main" id="{30276652-FA68-8310-6F64-E6B671CA3FE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416" b="62866"/>
          <a:stretch/>
        </p:blipFill>
        <p:spPr>
          <a:xfrm>
            <a:off x="0" y="0"/>
            <a:ext cx="18288000" cy="856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>
            <a:extLst>
              <a:ext uri="{FF2B5EF4-FFF2-40B4-BE49-F238E27FC236}">
                <a16:creationId xmlns:a16="http://schemas.microsoft.com/office/drawing/2014/main" id="{7B24BDE1-BB51-47BB-1098-1693B5B81697}"/>
              </a:ext>
            </a:extLst>
          </p:cNvPr>
          <p:cNvSpPr/>
          <p:nvPr userDrawn="1"/>
        </p:nvSpPr>
        <p:spPr>
          <a:xfrm>
            <a:off x="521494" y="9070328"/>
            <a:ext cx="2860693" cy="766591"/>
          </a:xfrm>
          <a:custGeom>
            <a:avLst/>
            <a:gdLst/>
            <a:ahLst/>
            <a:cxnLst/>
            <a:rect l="l" t="t" r="r" b="b"/>
            <a:pathLst>
              <a:path w="2860693" h="766591">
                <a:moveTo>
                  <a:pt x="0" y="0"/>
                </a:moveTo>
                <a:lnTo>
                  <a:pt x="2860693" y="0"/>
                </a:lnTo>
                <a:lnTo>
                  <a:pt x="2860693" y="766591"/>
                </a:lnTo>
                <a:lnTo>
                  <a:pt x="0" y="7665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sp>
        <p:nvSpPr>
          <p:cNvPr id="8" name="Freeform 3">
            <a:extLst>
              <a:ext uri="{FF2B5EF4-FFF2-40B4-BE49-F238E27FC236}">
                <a16:creationId xmlns:a16="http://schemas.microsoft.com/office/drawing/2014/main" id="{CE2BCA53-8C4A-C77D-3EE8-883F08FB2B9D}"/>
              </a:ext>
            </a:extLst>
          </p:cNvPr>
          <p:cNvSpPr/>
          <p:nvPr userDrawn="1"/>
        </p:nvSpPr>
        <p:spPr>
          <a:xfrm>
            <a:off x="4035160" y="9119162"/>
            <a:ext cx="3065895" cy="668923"/>
          </a:xfrm>
          <a:custGeom>
            <a:avLst/>
            <a:gdLst/>
            <a:ahLst/>
            <a:cxnLst/>
            <a:rect l="l" t="t" r="r" b="b"/>
            <a:pathLst>
              <a:path w="3065895" h="668923">
                <a:moveTo>
                  <a:pt x="0" y="0"/>
                </a:moveTo>
                <a:lnTo>
                  <a:pt x="3065895" y="0"/>
                </a:lnTo>
                <a:lnTo>
                  <a:pt x="3065895" y="668922"/>
                </a:lnTo>
                <a:lnTo>
                  <a:pt x="0" y="6689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pic>
        <p:nvPicPr>
          <p:cNvPr id="9" name="Picture 8" descr="A black and white grid&#10;&#10;Description automatically generated">
            <a:extLst>
              <a:ext uri="{FF2B5EF4-FFF2-40B4-BE49-F238E27FC236}">
                <a16:creationId xmlns:a16="http://schemas.microsoft.com/office/drawing/2014/main" id="{DF4F8E87-229E-B687-BB2B-0DFE7AE776A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7" r="33809" b="44924"/>
          <a:stretch/>
        </p:blipFill>
        <p:spPr>
          <a:xfrm>
            <a:off x="-18527" y="0"/>
            <a:ext cx="18306528" cy="856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ie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>
            <a:extLst>
              <a:ext uri="{FF2B5EF4-FFF2-40B4-BE49-F238E27FC236}">
                <a16:creationId xmlns:a16="http://schemas.microsoft.com/office/drawing/2014/main" id="{5D82E791-E3BD-80A5-FCB4-D2ECBF842209}"/>
              </a:ext>
            </a:extLst>
          </p:cNvPr>
          <p:cNvSpPr/>
          <p:nvPr userDrawn="1"/>
        </p:nvSpPr>
        <p:spPr>
          <a:xfrm>
            <a:off x="521494" y="9070328"/>
            <a:ext cx="2860693" cy="766591"/>
          </a:xfrm>
          <a:custGeom>
            <a:avLst/>
            <a:gdLst/>
            <a:ahLst/>
            <a:cxnLst/>
            <a:rect l="l" t="t" r="r" b="b"/>
            <a:pathLst>
              <a:path w="2860693" h="766591">
                <a:moveTo>
                  <a:pt x="0" y="0"/>
                </a:moveTo>
                <a:lnTo>
                  <a:pt x="2860693" y="0"/>
                </a:lnTo>
                <a:lnTo>
                  <a:pt x="2860693" y="766591"/>
                </a:lnTo>
                <a:lnTo>
                  <a:pt x="0" y="7665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sp>
        <p:nvSpPr>
          <p:cNvPr id="8" name="Freeform 3">
            <a:extLst>
              <a:ext uri="{FF2B5EF4-FFF2-40B4-BE49-F238E27FC236}">
                <a16:creationId xmlns:a16="http://schemas.microsoft.com/office/drawing/2014/main" id="{9D5C1B6C-A922-E66E-9728-A577B6BD269E}"/>
              </a:ext>
            </a:extLst>
          </p:cNvPr>
          <p:cNvSpPr/>
          <p:nvPr userDrawn="1"/>
        </p:nvSpPr>
        <p:spPr>
          <a:xfrm>
            <a:off x="4035160" y="9119162"/>
            <a:ext cx="3065895" cy="668923"/>
          </a:xfrm>
          <a:custGeom>
            <a:avLst/>
            <a:gdLst/>
            <a:ahLst/>
            <a:cxnLst/>
            <a:rect l="l" t="t" r="r" b="b"/>
            <a:pathLst>
              <a:path w="3065895" h="668923">
                <a:moveTo>
                  <a:pt x="0" y="0"/>
                </a:moveTo>
                <a:lnTo>
                  <a:pt x="3065895" y="0"/>
                </a:lnTo>
                <a:lnTo>
                  <a:pt x="3065895" y="668922"/>
                </a:lnTo>
                <a:lnTo>
                  <a:pt x="0" y="6689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pic>
        <p:nvPicPr>
          <p:cNvPr id="9" name="Picture 8" descr="A black background with white outline&#10;&#10;Description automatically generated">
            <a:extLst>
              <a:ext uri="{FF2B5EF4-FFF2-40B4-BE49-F238E27FC236}">
                <a16:creationId xmlns:a16="http://schemas.microsoft.com/office/drawing/2014/main" id="{0BF97E60-476F-183A-A169-885AFF5C119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22346" b="35670"/>
          <a:stretch/>
        </p:blipFill>
        <p:spPr>
          <a:xfrm>
            <a:off x="-12909" y="-1"/>
            <a:ext cx="18300909" cy="85278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ymbo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2">
            <a:extLst>
              <a:ext uri="{FF2B5EF4-FFF2-40B4-BE49-F238E27FC236}">
                <a16:creationId xmlns:a16="http://schemas.microsoft.com/office/drawing/2014/main" id="{DA13058A-6712-806E-03DE-8AC3E112EF40}"/>
              </a:ext>
            </a:extLst>
          </p:cNvPr>
          <p:cNvSpPr/>
          <p:nvPr userDrawn="1"/>
        </p:nvSpPr>
        <p:spPr>
          <a:xfrm>
            <a:off x="521494" y="9070328"/>
            <a:ext cx="2860693" cy="766591"/>
          </a:xfrm>
          <a:custGeom>
            <a:avLst/>
            <a:gdLst/>
            <a:ahLst/>
            <a:cxnLst/>
            <a:rect l="l" t="t" r="r" b="b"/>
            <a:pathLst>
              <a:path w="2860693" h="766591">
                <a:moveTo>
                  <a:pt x="0" y="0"/>
                </a:moveTo>
                <a:lnTo>
                  <a:pt x="2860693" y="0"/>
                </a:lnTo>
                <a:lnTo>
                  <a:pt x="2860693" y="766591"/>
                </a:lnTo>
                <a:lnTo>
                  <a:pt x="0" y="7665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sp>
        <p:nvSpPr>
          <p:cNvPr id="9" name="Freeform 3">
            <a:extLst>
              <a:ext uri="{FF2B5EF4-FFF2-40B4-BE49-F238E27FC236}">
                <a16:creationId xmlns:a16="http://schemas.microsoft.com/office/drawing/2014/main" id="{81542352-B536-19C4-FD22-06318B4264FC}"/>
              </a:ext>
            </a:extLst>
          </p:cNvPr>
          <p:cNvSpPr/>
          <p:nvPr userDrawn="1"/>
        </p:nvSpPr>
        <p:spPr>
          <a:xfrm>
            <a:off x="4035160" y="9119162"/>
            <a:ext cx="3065895" cy="668923"/>
          </a:xfrm>
          <a:custGeom>
            <a:avLst/>
            <a:gdLst/>
            <a:ahLst/>
            <a:cxnLst/>
            <a:rect l="l" t="t" r="r" b="b"/>
            <a:pathLst>
              <a:path w="3065895" h="668923">
                <a:moveTo>
                  <a:pt x="0" y="0"/>
                </a:moveTo>
                <a:lnTo>
                  <a:pt x="3065895" y="0"/>
                </a:lnTo>
                <a:lnTo>
                  <a:pt x="3065895" y="668922"/>
                </a:lnTo>
                <a:lnTo>
                  <a:pt x="0" y="6689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pic>
        <p:nvPicPr>
          <p:cNvPr id="10" name="Picture 9" descr="A black and white pattern of native american symbols&#10;&#10;Description automatically generated">
            <a:extLst>
              <a:ext uri="{FF2B5EF4-FFF2-40B4-BE49-F238E27FC236}">
                <a16:creationId xmlns:a16="http://schemas.microsoft.com/office/drawing/2014/main" id="{9C5A69BD-85FA-2663-0B3A-1939C70281F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2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26"/>
          <a:stretch/>
        </p:blipFill>
        <p:spPr>
          <a:xfrm>
            <a:off x="-1" y="9776"/>
            <a:ext cx="18320983" cy="859010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40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e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2510F7F-1C9C-77B1-A9C1-638F8E1285D8}"/>
              </a:ext>
            </a:extLst>
          </p:cNvPr>
          <p:cNvSpPr/>
          <p:nvPr userDrawn="1"/>
        </p:nvSpPr>
        <p:spPr>
          <a:xfrm>
            <a:off x="0" y="0"/>
            <a:ext cx="18288000" cy="845586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2">
            <a:extLst>
              <a:ext uri="{FF2B5EF4-FFF2-40B4-BE49-F238E27FC236}">
                <a16:creationId xmlns:a16="http://schemas.microsoft.com/office/drawing/2014/main" id="{0F8B0642-79BF-BE82-09E8-AF7C51BCF6D9}"/>
              </a:ext>
            </a:extLst>
          </p:cNvPr>
          <p:cNvSpPr/>
          <p:nvPr userDrawn="1"/>
        </p:nvSpPr>
        <p:spPr>
          <a:xfrm>
            <a:off x="521494" y="9070328"/>
            <a:ext cx="2860693" cy="766591"/>
          </a:xfrm>
          <a:custGeom>
            <a:avLst/>
            <a:gdLst/>
            <a:ahLst/>
            <a:cxnLst/>
            <a:rect l="l" t="t" r="r" b="b"/>
            <a:pathLst>
              <a:path w="2860693" h="766591">
                <a:moveTo>
                  <a:pt x="0" y="0"/>
                </a:moveTo>
                <a:lnTo>
                  <a:pt x="2860693" y="0"/>
                </a:lnTo>
                <a:lnTo>
                  <a:pt x="2860693" y="766591"/>
                </a:lnTo>
                <a:lnTo>
                  <a:pt x="0" y="7665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sp>
        <p:nvSpPr>
          <p:cNvPr id="8" name="Freeform 3">
            <a:extLst>
              <a:ext uri="{FF2B5EF4-FFF2-40B4-BE49-F238E27FC236}">
                <a16:creationId xmlns:a16="http://schemas.microsoft.com/office/drawing/2014/main" id="{0B2AD34F-32E2-0602-7C48-4F6886980006}"/>
              </a:ext>
            </a:extLst>
          </p:cNvPr>
          <p:cNvSpPr/>
          <p:nvPr userDrawn="1"/>
        </p:nvSpPr>
        <p:spPr>
          <a:xfrm>
            <a:off x="4035160" y="9119162"/>
            <a:ext cx="3065895" cy="668923"/>
          </a:xfrm>
          <a:custGeom>
            <a:avLst/>
            <a:gdLst/>
            <a:ahLst/>
            <a:cxnLst/>
            <a:rect l="l" t="t" r="r" b="b"/>
            <a:pathLst>
              <a:path w="3065895" h="668923">
                <a:moveTo>
                  <a:pt x="0" y="0"/>
                </a:moveTo>
                <a:lnTo>
                  <a:pt x="3065895" y="0"/>
                </a:lnTo>
                <a:lnTo>
                  <a:pt x="3065895" y="668922"/>
                </a:lnTo>
                <a:lnTo>
                  <a:pt x="0" y="6689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pic>
        <p:nvPicPr>
          <p:cNvPr id="9" name="Picture 8" descr="A close up of a black and white background&#10;&#10;Description automatically generated">
            <a:extLst>
              <a:ext uri="{FF2B5EF4-FFF2-40B4-BE49-F238E27FC236}">
                <a16:creationId xmlns:a16="http://schemas.microsoft.com/office/drawing/2014/main" id="{30276652-FA68-8310-6F64-E6B671CA3FE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416" b="62866"/>
          <a:stretch/>
        </p:blipFill>
        <p:spPr>
          <a:xfrm>
            <a:off x="0" y="0"/>
            <a:ext cx="18288000" cy="85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848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8593E69-0124-FA4E-80BE-75A70C3DCC94}"/>
              </a:ext>
            </a:extLst>
          </p:cNvPr>
          <p:cNvSpPr/>
          <p:nvPr userDrawn="1"/>
        </p:nvSpPr>
        <p:spPr>
          <a:xfrm>
            <a:off x="0" y="0"/>
            <a:ext cx="18288000" cy="85280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black and white grid&#10;&#10;Description automatically generated">
            <a:extLst>
              <a:ext uri="{FF2B5EF4-FFF2-40B4-BE49-F238E27FC236}">
                <a16:creationId xmlns:a16="http://schemas.microsoft.com/office/drawing/2014/main" id="{DF4F8E87-229E-B687-BB2B-0DFE7AE776A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7" r="33809" b="44924"/>
          <a:stretch/>
        </p:blipFill>
        <p:spPr>
          <a:xfrm>
            <a:off x="-18527" y="0"/>
            <a:ext cx="18306528" cy="8568000"/>
          </a:xfrm>
          <a:prstGeom prst="rect">
            <a:avLst/>
          </a:prstGeom>
        </p:spPr>
      </p:pic>
      <p:sp>
        <p:nvSpPr>
          <p:cNvPr id="7" name="Freeform 2">
            <a:extLst>
              <a:ext uri="{FF2B5EF4-FFF2-40B4-BE49-F238E27FC236}">
                <a16:creationId xmlns:a16="http://schemas.microsoft.com/office/drawing/2014/main" id="{7B24BDE1-BB51-47BB-1098-1693B5B81697}"/>
              </a:ext>
            </a:extLst>
          </p:cNvPr>
          <p:cNvSpPr/>
          <p:nvPr userDrawn="1"/>
        </p:nvSpPr>
        <p:spPr>
          <a:xfrm>
            <a:off x="521494" y="9070328"/>
            <a:ext cx="2860693" cy="766591"/>
          </a:xfrm>
          <a:custGeom>
            <a:avLst/>
            <a:gdLst/>
            <a:ahLst/>
            <a:cxnLst/>
            <a:rect l="l" t="t" r="r" b="b"/>
            <a:pathLst>
              <a:path w="2860693" h="766591">
                <a:moveTo>
                  <a:pt x="0" y="0"/>
                </a:moveTo>
                <a:lnTo>
                  <a:pt x="2860693" y="0"/>
                </a:lnTo>
                <a:lnTo>
                  <a:pt x="2860693" y="766591"/>
                </a:lnTo>
                <a:lnTo>
                  <a:pt x="0" y="7665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sp>
        <p:nvSpPr>
          <p:cNvPr id="8" name="Freeform 3">
            <a:extLst>
              <a:ext uri="{FF2B5EF4-FFF2-40B4-BE49-F238E27FC236}">
                <a16:creationId xmlns:a16="http://schemas.microsoft.com/office/drawing/2014/main" id="{CE2BCA53-8C4A-C77D-3EE8-883F08FB2B9D}"/>
              </a:ext>
            </a:extLst>
          </p:cNvPr>
          <p:cNvSpPr/>
          <p:nvPr userDrawn="1"/>
        </p:nvSpPr>
        <p:spPr>
          <a:xfrm>
            <a:off x="4035160" y="9119162"/>
            <a:ext cx="3065895" cy="668923"/>
          </a:xfrm>
          <a:custGeom>
            <a:avLst/>
            <a:gdLst/>
            <a:ahLst/>
            <a:cxnLst/>
            <a:rect l="l" t="t" r="r" b="b"/>
            <a:pathLst>
              <a:path w="3065895" h="668923">
                <a:moveTo>
                  <a:pt x="0" y="0"/>
                </a:moveTo>
                <a:lnTo>
                  <a:pt x="3065895" y="0"/>
                </a:lnTo>
                <a:lnTo>
                  <a:pt x="3065895" y="668922"/>
                </a:lnTo>
                <a:lnTo>
                  <a:pt x="0" y="6689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143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372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ie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01DD6B0-2DD8-24D1-C103-EC9FF270DFC3}"/>
              </a:ext>
            </a:extLst>
          </p:cNvPr>
          <p:cNvSpPr/>
          <p:nvPr userDrawn="1"/>
        </p:nvSpPr>
        <p:spPr>
          <a:xfrm>
            <a:off x="0" y="0"/>
            <a:ext cx="18288000" cy="852787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2">
            <a:extLst>
              <a:ext uri="{FF2B5EF4-FFF2-40B4-BE49-F238E27FC236}">
                <a16:creationId xmlns:a16="http://schemas.microsoft.com/office/drawing/2014/main" id="{5D82E791-E3BD-80A5-FCB4-D2ECBF842209}"/>
              </a:ext>
            </a:extLst>
          </p:cNvPr>
          <p:cNvSpPr/>
          <p:nvPr userDrawn="1"/>
        </p:nvSpPr>
        <p:spPr>
          <a:xfrm>
            <a:off x="521494" y="9070328"/>
            <a:ext cx="2860693" cy="766591"/>
          </a:xfrm>
          <a:custGeom>
            <a:avLst/>
            <a:gdLst/>
            <a:ahLst/>
            <a:cxnLst/>
            <a:rect l="l" t="t" r="r" b="b"/>
            <a:pathLst>
              <a:path w="2860693" h="766591">
                <a:moveTo>
                  <a:pt x="0" y="0"/>
                </a:moveTo>
                <a:lnTo>
                  <a:pt x="2860693" y="0"/>
                </a:lnTo>
                <a:lnTo>
                  <a:pt x="2860693" y="766591"/>
                </a:lnTo>
                <a:lnTo>
                  <a:pt x="0" y="7665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sp>
        <p:nvSpPr>
          <p:cNvPr id="8" name="Freeform 3">
            <a:extLst>
              <a:ext uri="{FF2B5EF4-FFF2-40B4-BE49-F238E27FC236}">
                <a16:creationId xmlns:a16="http://schemas.microsoft.com/office/drawing/2014/main" id="{9D5C1B6C-A922-E66E-9728-A577B6BD269E}"/>
              </a:ext>
            </a:extLst>
          </p:cNvPr>
          <p:cNvSpPr/>
          <p:nvPr userDrawn="1"/>
        </p:nvSpPr>
        <p:spPr>
          <a:xfrm>
            <a:off x="4035160" y="9119162"/>
            <a:ext cx="3065895" cy="668923"/>
          </a:xfrm>
          <a:custGeom>
            <a:avLst/>
            <a:gdLst/>
            <a:ahLst/>
            <a:cxnLst/>
            <a:rect l="l" t="t" r="r" b="b"/>
            <a:pathLst>
              <a:path w="3065895" h="668923">
                <a:moveTo>
                  <a:pt x="0" y="0"/>
                </a:moveTo>
                <a:lnTo>
                  <a:pt x="3065895" y="0"/>
                </a:lnTo>
                <a:lnTo>
                  <a:pt x="3065895" y="668922"/>
                </a:lnTo>
                <a:lnTo>
                  <a:pt x="0" y="6689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pic>
        <p:nvPicPr>
          <p:cNvPr id="9" name="Picture 8" descr="A black background with white outline&#10;&#10;Description automatically generated">
            <a:extLst>
              <a:ext uri="{FF2B5EF4-FFF2-40B4-BE49-F238E27FC236}">
                <a16:creationId xmlns:a16="http://schemas.microsoft.com/office/drawing/2014/main" id="{0BF97E60-476F-183A-A169-885AFF5C119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22346" b="35670"/>
          <a:stretch/>
        </p:blipFill>
        <p:spPr>
          <a:xfrm>
            <a:off x="-12909" y="-1"/>
            <a:ext cx="18300909" cy="8527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967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ymbo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E627E9D-C8DC-8572-A768-8838A5C0B2C8}"/>
              </a:ext>
            </a:extLst>
          </p:cNvPr>
          <p:cNvSpPr/>
          <p:nvPr userDrawn="1"/>
        </p:nvSpPr>
        <p:spPr>
          <a:xfrm>
            <a:off x="0" y="-1"/>
            <a:ext cx="18288000" cy="859010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2">
            <a:extLst>
              <a:ext uri="{FF2B5EF4-FFF2-40B4-BE49-F238E27FC236}">
                <a16:creationId xmlns:a16="http://schemas.microsoft.com/office/drawing/2014/main" id="{DA13058A-6712-806E-03DE-8AC3E112EF40}"/>
              </a:ext>
            </a:extLst>
          </p:cNvPr>
          <p:cNvSpPr/>
          <p:nvPr userDrawn="1"/>
        </p:nvSpPr>
        <p:spPr>
          <a:xfrm>
            <a:off x="521494" y="9070328"/>
            <a:ext cx="2860693" cy="766591"/>
          </a:xfrm>
          <a:custGeom>
            <a:avLst/>
            <a:gdLst/>
            <a:ahLst/>
            <a:cxnLst/>
            <a:rect l="l" t="t" r="r" b="b"/>
            <a:pathLst>
              <a:path w="2860693" h="766591">
                <a:moveTo>
                  <a:pt x="0" y="0"/>
                </a:moveTo>
                <a:lnTo>
                  <a:pt x="2860693" y="0"/>
                </a:lnTo>
                <a:lnTo>
                  <a:pt x="2860693" y="766591"/>
                </a:lnTo>
                <a:lnTo>
                  <a:pt x="0" y="7665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sp>
        <p:nvSpPr>
          <p:cNvPr id="9" name="Freeform 3">
            <a:extLst>
              <a:ext uri="{FF2B5EF4-FFF2-40B4-BE49-F238E27FC236}">
                <a16:creationId xmlns:a16="http://schemas.microsoft.com/office/drawing/2014/main" id="{81542352-B536-19C4-FD22-06318B4264FC}"/>
              </a:ext>
            </a:extLst>
          </p:cNvPr>
          <p:cNvSpPr/>
          <p:nvPr userDrawn="1"/>
        </p:nvSpPr>
        <p:spPr>
          <a:xfrm>
            <a:off x="4035160" y="9119162"/>
            <a:ext cx="3065895" cy="668923"/>
          </a:xfrm>
          <a:custGeom>
            <a:avLst/>
            <a:gdLst/>
            <a:ahLst/>
            <a:cxnLst/>
            <a:rect l="l" t="t" r="r" b="b"/>
            <a:pathLst>
              <a:path w="3065895" h="668923">
                <a:moveTo>
                  <a:pt x="0" y="0"/>
                </a:moveTo>
                <a:lnTo>
                  <a:pt x="3065895" y="0"/>
                </a:lnTo>
                <a:lnTo>
                  <a:pt x="3065895" y="668922"/>
                </a:lnTo>
                <a:lnTo>
                  <a:pt x="0" y="6689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pic>
        <p:nvPicPr>
          <p:cNvPr id="10" name="Picture 9" descr="A black and white pattern of native american symbols&#10;&#10;Description automatically generated">
            <a:extLst>
              <a:ext uri="{FF2B5EF4-FFF2-40B4-BE49-F238E27FC236}">
                <a16:creationId xmlns:a16="http://schemas.microsoft.com/office/drawing/2014/main" id="{9C5A69BD-85FA-2663-0B3A-1939C70281F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2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26"/>
          <a:stretch/>
        </p:blipFill>
        <p:spPr>
          <a:xfrm>
            <a:off x="-1" y="9776"/>
            <a:ext cx="18320983" cy="8590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79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9107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40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5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b="0" i="0" kern="1200">
          <a:solidFill>
            <a:schemeClr val="tx1"/>
          </a:solidFill>
          <a:latin typeface="Open Sans Light" panose="020B060603050402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b="0" i="0" kern="1200">
          <a:solidFill>
            <a:schemeClr val="tx1"/>
          </a:solidFill>
          <a:latin typeface="Open Sans Light" panose="020B060603050402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b="0" i="0" kern="1200">
          <a:solidFill>
            <a:schemeClr val="tx1"/>
          </a:solidFill>
          <a:latin typeface="Open Sans Light" panose="020B0606030504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b="0" i="0" kern="1200">
          <a:solidFill>
            <a:schemeClr val="tx1"/>
          </a:solidFill>
          <a:latin typeface="Open Sans Light" panose="020B0606030504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b="0" i="0" kern="1200">
          <a:solidFill>
            <a:schemeClr val="tx1"/>
          </a:solidFill>
          <a:latin typeface="Open Sans Light" panose="020B0606030504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b="0" i="0" kern="1200">
          <a:solidFill>
            <a:schemeClr val="tx1"/>
          </a:solidFill>
          <a:latin typeface="Open Sans Light" panose="020B0606030504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8243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b="0" i="0" kern="1200">
          <a:solidFill>
            <a:schemeClr val="tx1"/>
          </a:solidFill>
          <a:latin typeface="Open Sans Light" panose="020B060603050402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b="0" i="0" kern="1200">
          <a:solidFill>
            <a:schemeClr val="tx1"/>
          </a:solidFill>
          <a:latin typeface="Open Sans Light" panose="020B060603050402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b="0" i="0" kern="1200">
          <a:solidFill>
            <a:schemeClr val="tx1"/>
          </a:solidFill>
          <a:latin typeface="Open Sans Light" panose="020B0606030504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b="0" i="0" kern="1200">
          <a:solidFill>
            <a:schemeClr val="tx1"/>
          </a:solidFill>
          <a:latin typeface="Open Sans Light" panose="020B0606030504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b="0" i="0" kern="1200">
          <a:solidFill>
            <a:schemeClr val="tx1"/>
          </a:solidFill>
          <a:latin typeface="Open Sans Light" panose="020B0606030504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b="0" i="0" kern="1200">
          <a:solidFill>
            <a:schemeClr val="tx1"/>
          </a:solidFill>
          <a:latin typeface="Open Sans Light" panose="020B0606030504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D3FF3B-AAC6-91FA-E326-C923C79FA9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>
            <a:extLst>
              <a:ext uri="{FF2B5EF4-FFF2-40B4-BE49-F238E27FC236}">
                <a16:creationId xmlns:a16="http://schemas.microsoft.com/office/drawing/2014/main" id="{2F8A6181-A221-E545-6B22-D4EC51305E50}"/>
              </a:ext>
            </a:extLst>
          </p:cNvPr>
          <p:cNvSpPr/>
          <p:nvPr/>
        </p:nvSpPr>
        <p:spPr>
          <a:xfrm>
            <a:off x="4035160" y="9119162"/>
            <a:ext cx="3065895" cy="668923"/>
          </a:xfrm>
          <a:custGeom>
            <a:avLst/>
            <a:gdLst/>
            <a:ahLst/>
            <a:cxnLst/>
            <a:rect l="l" t="t" r="r" b="b"/>
            <a:pathLst>
              <a:path w="3065895" h="668923">
                <a:moveTo>
                  <a:pt x="0" y="0"/>
                </a:moveTo>
                <a:lnTo>
                  <a:pt x="3065895" y="0"/>
                </a:lnTo>
                <a:lnTo>
                  <a:pt x="3065895" y="668922"/>
                </a:lnTo>
                <a:lnTo>
                  <a:pt x="0" y="6689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91B159-40D8-510F-3EEE-5FDD1515F8F6}"/>
              </a:ext>
            </a:extLst>
          </p:cNvPr>
          <p:cNvSpPr txBox="1"/>
          <p:nvPr/>
        </p:nvSpPr>
        <p:spPr>
          <a:xfrm>
            <a:off x="1066800" y="800100"/>
            <a:ext cx="9301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7200" dirty="0">
                <a:solidFill>
                  <a:srgbClr val="006937"/>
                </a:solidFill>
                <a:latin typeface="Open Sans Condensed" pitchFamily="2" charset="0"/>
                <a:ea typeface="Open Sans Condensed" pitchFamily="2" charset="0"/>
                <a:cs typeface="Open Sans Condensed" pitchFamily="2" charset="0"/>
              </a:rPr>
              <a:t>SPC DISCLOSURE</a:t>
            </a:r>
            <a:endParaRPr lang="en-CA" sz="7200" dirty="0">
              <a:solidFill>
                <a:srgbClr val="006937"/>
              </a:solidFill>
              <a:effectLst/>
              <a:latin typeface="Open Sans Condensed" pitchFamily="2" charset="0"/>
              <a:ea typeface="Open Sans Condensed" pitchFamily="2" charset="0"/>
              <a:cs typeface="Open Sans Condensed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A059FF-DB1D-6647-C2A7-F655C91F717A}"/>
              </a:ext>
            </a:extLst>
          </p:cNvPr>
          <p:cNvSpPr txBox="1"/>
          <p:nvPr/>
        </p:nvSpPr>
        <p:spPr>
          <a:xfrm>
            <a:off x="2591272" y="2407196"/>
            <a:ext cx="13393488" cy="7909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SPC Member: </a:t>
            </a:r>
            <a:r>
              <a:rPr lang="en-US" sz="3600" b="1" dirty="0">
                <a:solidFill>
                  <a:srgbClr val="15784C"/>
                </a:solidFill>
                <a:highlight>
                  <a:srgbClr val="FFFF00"/>
                </a:highlight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NAME</a:t>
            </a:r>
          </a:p>
          <a:p>
            <a:endParaRPr lang="en-US" sz="3600" dirty="0">
              <a:solidFill>
                <a:srgbClr val="15784C"/>
              </a:solidFill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r>
              <a:rPr lang="en-US" sz="3600" dirty="0"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Relationships with financial sponsors: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Grants/Research Support: </a:t>
            </a:r>
            <a:r>
              <a:rPr lang="en-US" sz="3600" b="1" dirty="0">
                <a:solidFill>
                  <a:srgbClr val="15784C"/>
                </a:solidFill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NONE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Speakers Bureau/Honoraria: </a:t>
            </a:r>
            <a:r>
              <a:rPr lang="en-US" sz="3600" b="1" dirty="0">
                <a:solidFill>
                  <a:srgbClr val="15784C"/>
                </a:solidFill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NONE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Consulting Fees: </a:t>
            </a:r>
            <a:r>
              <a:rPr lang="en-US" sz="3600" b="1" dirty="0">
                <a:solidFill>
                  <a:srgbClr val="15784C"/>
                </a:solidFill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NONE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Patents: </a:t>
            </a:r>
            <a:r>
              <a:rPr lang="en-US" sz="3600" b="1" dirty="0">
                <a:solidFill>
                  <a:srgbClr val="15784C"/>
                </a:solidFill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NONE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Other: </a:t>
            </a:r>
            <a:r>
              <a:rPr lang="en-US" sz="3600" b="1" dirty="0">
                <a:solidFill>
                  <a:srgbClr val="15784C"/>
                </a:solidFill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NONE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15784C"/>
              </a:solidFill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r>
              <a:rPr lang="en-CA" sz="2800" dirty="0">
                <a:solidFill>
                  <a:srgbClr val="FF0000"/>
                </a:solidFill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NOTE:</a:t>
            </a:r>
          </a:p>
          <a:p>
            <a:r>
              <a:rPr lang="en-CA" sz="2800" b="0" i="0" u="none" strike="noStrike" dirty="0">
                <a:solidFill>
                  <a:srgbClr val="FF0000"/>
                </a:solidFill>
                <a:effectLst/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- delete ‘none’ and replace with any disclosures you listed on your COI form</a:t>
            </a:r>
          </a:p>
          <a:p>
            <a:endParaRPr lang="en-US" altLang="en-US" sz="2800" dirty="0">
              <a:solidFill>
                <a:srgbClr val="FF0000"/>
              </a:solidFill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endParaRPr lang="en-US" sz="3200" dirty="0">
              <a:solidFill>
                <a:srgbClr val="15784C"/>
              </a:solidFill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/>
          </a:p>
        </p:txBody>
      </p:sp>
      <p:pic>
        <p:nvPicPr>
          <p:cNvPr id="7" name="Picture 6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A3A43B44-1DB7-BFD8-9EF2-4FC4863FF31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94" y="9103940"/>
            <a:ext cx="3149898" cy="690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8617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1E3A8A-2217-BC8E-D2DC-2CEE2FC429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>
            <a:extLst>
              <a:ext uri="{FF2B5EF4-FFF2-40B4-BE49-F238E27FC236}">
                <a16:creationId xmlns:a16="http://schemas.microsoft.com/office/drawing/2014/main" id="{8DF1D581-903F-343E-D578-98BE7D27BA79}"/>
              </a:ext>
            </a:extLst>
          </p:cNvPr>
          <p:cNvSpPr/>
          <p:nvPr/>
        </p:nvSpPr>
        <p:spPr>
          <a:xfrm>
            <a:off x="4035160" y="9119162"/>
            <a:ext cx="3065895" cy="668923"/>
          </a:xfrm>
          <a:custGeom>
            <a:avLst/>
            <a:gdLst/>
            <a:ahLst/>
            <a:cxnLst/>
            <a:rect l="l" t="t" r="r" b="b"/>
            <a:pathLst>
              <a:path w="3065895" h="668923">
                <a:moveTo>
                  <a:pt x="0" y="0"/>
                </a:moveTo>
                <a:lnTo>
                  <a:pt x="3065895" y="0"/>
                </a:lnTo>
                <a:lnTo>
                  <a:pt x="3065895" y="668922"/>
                </a:lnTo>
                <a:lnTo>
                  <a:pt x="0" y="6689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B005540-0014-E2B5-CA0A-C6ECA7C2D1EA}"/>
              </a:ext>
            </a:extLst>
          </p:cNvPr>
          <p:cNvSpPr txBox="1"/>
          <p:nvPr/>
        </p:nvSpPr>
        <p:spPr>
          <a:xfrm>
            <a:off x="1066800" y="800100"/>
            <a:ext cx="13261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7200" dirty="0">
                <a:solidFill>
                  <a:srgbClr val="006937"/>
                </a:solidFill>
                <a:latin typeface="Open Sans Condensed" pitchFamily="2" charset="0"/>
                <a:ea typeface="Open Sans Condensed" pitchFamily="2" charset="0"/>
                <a:cs typeface="Open Sans Condensed" pitchFamily="2" charset="0"/>
              </a:rPr>
              <a:t>MITIGATING POTENTIAL BIAS</a:t>
            </a:r>
            <a:endParaRPr lang="en-CA" sz="7200" dirty="0">
              <a:solidFill>
                <a:srgbClr val="006937"/>
              </a:solidFill>
              <a:effectLst/>
              <a:latin typeface="Open Sans Condensed" pitchFamily="2" charset="0"/>
              <a:ea typeface="Open Sans Condensed" pitchFamily="2" charset="0"/>
              <a:cs typeface="Open Sans Condensed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25DBBC-F7DC-9B86-E22F-DEB23812A205}"/>
              </a:ext>
            </a:extLst>
          </p:cNvPr>
          <p:cNvSpPr txBox="1"/>
          <p:nvPr/>
        </p:nvSpPr>
        <p:spPr>
          <a:xfrm>
            <a:off x="1681073" y="2407196"/>
            <a:ext cx="14788974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CA" sz="3200" b="0" i="0" u="none" strike="noStrike" dirty="0">
                <a:solidFill>
                  <a:srgbClr val="FF0000"/>
                </a:solidFill>
                <a:effectLst/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[Explain how potential sources of bias identified in slide 1 have been mitigated].</a:t>
            </a:r>
            <a:r>
              <a:rPr lang="en-US" sz="3200" b="0" i="0" u="none" strike="noStrike" dirty="0">
                <a:solidFill>
                  <a:srgbClr val="000000"/>
                </a:solidFill>
                <a:effectLst/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​</a:t>
            </a:r>
            <a:endParaRPr lang="en-US" sz="4800" b="0" i="0" u="none" strike="noStrike" dirty="0">
              <a:solidFill>
                <a:srgbClr val="000000"/>
              </a:solidFill>
              <a:effectLst/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pPr algn="l" rtl="0" fontAlgn="base"/>
            <a:r>
              <a:rPr lang="en-CA" sz="3200" b="0" i="0" u="none" strike="noStrike" dirty="0">
                <a:solidFill>
                  <a:srgbClr val="FF0000"/>
                </a:solidFill>
                <a:effectLst/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[This can be combined with previous slide or sit on its own]</a:t>
            </a:r>
          </a:p>
          <a:p>
            <a:pPr algn="l" rtl="0" fontAlgn="base"/>
            <a:endParaRPr lang="en-CA" sz="3200" b="0" i="0" u="none" strike="noStrike" dirty="0">
              <a:solidFill>
                <a:srgbClr val="FF0000"/>
              </a:solidFill>
              <a:effectLst/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pPr algn="l" rtl="0" fontAlgn="base"/>
            <a:r>
              <a:rPr lang="en-CA" sz="3200" dirty="0">
                <a:solidFill>
                  <a:srgbClr val="FF0000"/>
                </a:solidFill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If no bias to mitigate, remove this slide.</a:t>
            </a:r>
            <a:endParaRPr lang="en-CA" sz="3200" b="0" i="0" u="none" strike="noStrike" dirty="0">
              <a:solidFill>
                <a:srgbClr val="FF0000"/>
              </a:solidFill>
              <a:effectLst/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pPr algn="l" rtl="0" fontAlgn="base"/>
            <a:endParaRPr lang="en-CA" sz="3200" dirty="0">
              <a:solidFill>
                <a:srgbClr val="FF0000"/>
              </a:solidFill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pPr algn="l" rtl="0" fontAlgn="base"/>
            <a:endParaRPr lang="en-US" sz="4800" b="0" i="0" u="none" strike="noStrike" dirty="0">
              <a:solidFill>
                <a:srgbClr val="000000"/>
              </a:solidFill>
              <a:effectLst/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endParaRPr lang="en-US" dirty="0"/>
          </a:p>
          <a:p>
            <a:endParaRPr lang="en-US" sz="3600" dirty="0"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endParaRPr lang="en-US" sz="3600" dirty="0"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endParaRPr lang="en-US" sz="3600" dirty="0"/>
          </a:p>
        </p:txBody>
      </p:sp>
      <p:pic>
        <p:nvPicPr>
          <p:cNvPr id="4" name="Picture 3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ED3AA274-ABAF-918C-D9D4-DD97CBE10A8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94" y="9103940"/>
            <a:ext cx="3149898" cy="690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7135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0FD161-F015-6135-2559-8B655A27E7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>
            <a:extLst>
              <a:ext uri="{FF2B5EF4-FFF2-40B4-BE49-F238E27FC236}">
                <a16:creationId xmlns:a16="http://schemas.microsoft.com/office/drawing/2014/main" id="{335F8222-BE76-40DF-F675-D5DBB5C2B281}"/>
              </a:ext>
            </a:extLst>
          </p:cNvPr>
          <p:cNvSpPr/>
          <p:nvPr/>
        </p:nvSpPr>
        <p:spPr>
          <a:xfrm>
            <a:off x="4035160" y="9119162"/>
            <a:ext cx="3065895" cy="668923"/>
          </a:xfrm>
          <a:custGeom>
            <a:avLst/>
            <a:gdLst/>
            <a:ahLst/>
            <a:cxnLst/>
            <a:rect l="l" t="t" r="r" b="b"/>
            <a:pathLst>
              <a:path w="3065895" h="668923">
                <a:moveTo>
                  <a:pt x="0" y="0"/>
                </a:moveTo>
                <a:lnTo>
                  <a:pt x="3065895" y="0"/>
                </a:lnTo>
                <a:lnTo>
                  <a:pt x="3065895" y="668922"/>
                </a:lnTo>
                <a:lnTo>
                  <a:pt x="0" y="6689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>
              <a:latin typeface="Open Sans Light" panose="020B0606030504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398574-130A-2116-4D7F-C1E0FD1294C7}"/>
              </a:ext>
            </a:extLst>
          </p:cNvPr>
          <p:cNvSpPr txBox="1"/>
          <p:nvPr/>
        </p:nvSpPr>
        <p:spPr>
          <a:xfrm>
            <a:off x="1066800" y="800100"/>
            <a:ext cx="13261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7200" dirty="0">
                <a:solidFill>
                  <a:srgbClr val="006937"/>
                </a:solidFill>
                <a:latin typeface="Open Sans Condensed" pitchFamily="2" charset="0"/>
                <a:ea typeface="Open Sans Condensed" pitchFamily="2" charset="0"/>
                <a:cs typeface="Open Sans Condensed" pitchFamily="2" charset="0"/>
              </a:rPr>
              <a:t>SPONSORS</a:t>
            </a:r>
            <a:endParaRPr lang="en-CA" sz="7200" dirty="0">
              <a:solidFill>
                <a:srgbClr val="006937"/>
              </a:solidFill>
              <a:effectLst/>
              <a:latin typeface="Open Sans Condensed" pitchFamily="2" charset="0"/>
              <a:ea typeface="Open Sans Condensed" pitchFamily="2" charset="0"/>
              <a:cs typeface="Open Sans Condensed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94F0A5-66EF-22DD-47BE-A1E7C3842AAF}"/>
              </a:ext>
            </a:extLst>
          </p:cNvPr>
          <p:cNvSpPr txBox="1"/>
          <p:nvPr/>
        </p:nvSpPr>
        <p:spPr>
          <a:xfrm>
            <a:off x="1951840" y="2407196"/>
            <a:ext cx="1339348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Sponsorship Statement</a:t>
            </a:r>
            <a:r>
              <a:rPr lang="en-US" sz="3600" b="1" i="1" dirty="0"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 </a:t>
            </a:r>
            <a:r>
              <a:rPr lang="en-US" sz="3600" b="1" dirty="0"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-</a:t>
            </a:r>
            <a:r>
              <a:rPr lang="en-US" sz="3600" b="1" i="1" dirty="0"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 This program has received financial support from [organization name] in the form of an unrestricted educational grant.</a:t>
            </a:r>
            <a:endParaRPr lang="en-CA" sz="3200" dirty="0">
              <a:solidFill>
                <a:srgbClr val="FF0000"/>
              </a:solidFill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endParaRPr lang="en-CA" sz="3200" dirty="0">
              <a:solidFill>
                <a:srgbClr val="FF0000"/>
              </a:solidFill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endParaRPr lang="en-CA" sz="2800" dirty="0">
              <a:solidFill>
                <a:srgbClr val="FF0000"/>
              </a:solidFill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endParaRPr lang="en-CA" sz="2800" dirty="0">
              <a:solidFill>
                <a:srgbClr val="FF0000"/>
              </a:solidFill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endParaRPr lang="en-CA" sz="2800" dirty="0">
              <a:solidFill>
                <a:srgbClr val="FF0000"/>
              </a:solidFill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endParaRPr lang="en-CA" sz="2800" dirty="0">
              <a:solidFill>
                <a:srgbClr val="FF0000"/>
              </a:solidFill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r>
              <a:rPr lang="en-CA" sz="2800" dirty="0">
                <a:solidFill>
                  <a:srgbClr val="FF0000"/>
                </a:solidFill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NOTE:</a:t>
            </a:r>
          </a:p>
          <a:p>
            <a:r>
              <a:rPr lang="en-CA" sz="2800" dirty="0">
                <a:solidFill>
                  <a:srgbClr val="FF0000"/>
                </a:solidFill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(delete ‘Organization name’ and replace with sponsor)</a:t>
            </a:r>
          </a:p>
          <a:p>
            <a:endParaRPr lang="en-CA" sz="2800" dirty="0">
              <a:solidFill>
                <a:srgbClr val="FF0000"/>
              </a:solidFill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r>
              <a:rPr lang="en-CA" sz="2800" dirty="0">
                <a:solidFill>
                  <a:srgbClr val="FF0000"/>
                </a:solidFill>
                <a:latin typeface="Open Sans Light" pitchFamily="2" charset="0"/>
                <a:ea typeface="Open Sans Light" pitchFamily="2" charset="0"/>
                <a:cs typeface="Open Sans Light" pitchFamily="2" charset="0"/>
              </a:rPr>
              <a:t>If no sponsor(s), remove this slide.</a:t>
            </a:r>
          </a:p>
          <a:p>
            <a:endParaRPr lang="en-US" sz="3200" dirty="0">
              <a:solidFill>
                <a:srgbClr val="15784C"/>
              </a:solidFill>
              <a:latin typeface="Open Sans Light" pitchFamily="2" charset="0"/>
              <a:ea typeface="Open Sans Light" pitchFamily="2" charset="0"/>
              <a:cs typeface="Open Sans Light" pitchFamily="2" charset="0"/>
            </a:endParaRPr>
          </a:p>
          <a:p>
            <a:endParaRPr lang="en-US" sz="3600" dirty="0"/>
          </a:p>
        </p:txBody>
      </p:sp>
      <p:pic>
        <p:nvPicPr>
          <p:cNvPr id="7" name="Picture 6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370A6244-3D21-A630-DCD4-DF70BDBD1E6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94" y="9103940"/>
            <a:ext cx="3149898" cy="690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3535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Sask_PPT_template" id="{C520BA21-8759-2C43-8883-DDBD5222554D}" vid="{AD177584-D172-E24A-9920-E5663451C022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Sask_PPT_template" id="{C520BA21-8759-2C43-8883-DDBD5222554D}" vid="{21D85018-EA07-8F43-9400-59A53BBC709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108C718BFD0F74A955DF3EA4B725ECE" ma:contentTypeVersion="17" ma:contentTypeDescription="Create a new document." ma:contentTypeScope="" ma:versionID="e7cc904680630d1be1bb17d5f53ed354">
  <xsd:schema xmlns:xsd="http://www.w3.org/2001/XMLSchema" xmlns:xs="http://www.w3.org/2001/XMLSchema" xmlns:p="http://schemas.microsoft.com/office/2006/metadata/properties" xmlns:ns2="5f5f82d0-99f7-40ae-b7e5-950f41bacaa3" xmlns:ns3="63cd07bc-6086-4108-aabf-974a6951c3af" targetNamespace="http://schemas.microsoft.com/office/2006/metadata/properties" ma:root="true" ma:fieldsID="1dc78105f02ffb2ec8962964f44bcd84" ns2:_="" ns3:_="">
    <xsd:import namespace="5f5f82d0-99f7-40ae-b7e5-950f41bacaa3"/>
    <xsd:import namespace="63cd07bc-6086-4108-aabf-974a6951c3a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_Flow_SignoffStatu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5f82d0-99f7-40ae-b7e5-950f41bacaa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1be3677b-87c5-40e8-ac02-d012efc35c1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Flow_SignoffStatus" ma:index="23" nillable="true" ma:displayName="Sign-off status" ma:internalName="Sign_x002d_off_x0020_status">
      <xsd:simpleType>
        <xsd:restriction base="dms:Text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cd07bc-6086-4108-aabf-974a6951c3af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5b90bc99-7ab5-4fb9-816a-a88a92bba856}" ma:internalName="TaxCatchAll" ma:showField="CatchAllData" ma:web="63cd07bc-6086-4108-aabf-974a6951c3a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3cd07bc-6086-4108-aabf-974a6951c3af" xsi:nil="true"/>
    <lcf76f155ced4ddcb4097134ff3c332f xmlns="5f5f82d0-99f7-40ae-b7e5-950f41bacaa3">
      <Terms xmlns="http://schemas.microsoft.com/office/infopath/2007/PartnerControls"/>
    </lcf76f155ced4ddcb4097134ff3c332f>
    <_Flow_SignoffStatus xmlns="5f5f82d0-99f7-40ae-b7e5-950f41bacaa3" xsi:nil="true"/>
  </documentManagement>
</p:properties>
</file>

<file path=customXml/itemProps1.xml><?xml version="1.0" encoding="utf-8"?>
<ds:datastoreItem xmlns:ds="http://schemas.openxmlformats.org/officeDocument/2006/customXml" ds:itemID="{287D1BFD-1B51-4AB3-87BD-8A1AF0E5F17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69CF3A7-5087-455A-9B3D-50C04F504E29}"/>
</file>

<file path=customXml/itemProps3.xml><?xml version="1.0" encoding="utf-8"?>
<ds:datastoreItem xmlns:ds="http://schemas.openxmlformats.org/officeDocument/2006/customXml" ds:itemID="{3895A8C9-5D55-4D56-9F54-43CEC3B9C1EB}">
  <ds:schemaRefs>
    <ds:schemaRef ds:uri="http://schemas.microsoft.com/office/infopath/2007/PartnerControls"/>
    <ds:schemaRef ds:uri="http://www.w3.org/XML/1998/namespace"/>
    <ds:schemaRef ds:uri="5f5f82d0-99f7-40ae-b7e5-950f41bacaa3"/>
    <ds:schemaRef ds:uri="http://purl.org/dc/terms/"/>
    <ds:schemaRef ds:uri="http://schemas.microsoft.com/office/2006/metadata/properties"/>
    <ds:schemaRef ds:uri="http://purl.org/dc/elements/1.1/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63cd07bc-6086-4108-aabf-974a6951c3a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369</TotalTime>
  <Words>141</Words>
  <Application>Microsoft Office PowerPoint</Application>
  <PresentationFormat>Custom</PresentationFormat>
  <Paragraphs>34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Open Sans Light</vt:lpstr>
      <vt:lpstr>Arial</vt:lpstr>
      <vt:lpstr>Open Sans Condensed</vt:lpstr>
      <vt:lpstr>Office Theme</vt:lpstr>
      <vt:lpstr>1_Office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Wylie, Jessica</dc:creator>
  <cp:lastModifiedBy>Campbell, Molly</cp:lastModifiedBy>
  <cp:revision>8</cp:revision>
  <dcterms:created xsi:type="dcterms:W3CDTF">2024-11-29T16:09:43Z</dcterms:created>
  <dcterms:modified xsi:type="dcterms:W3CDTF">2026-09-24T15:51:39Z</dcterms:modified>
  <dc:identifier>DAGMiQab8j8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0x0101000108C718BFD0F74A955DF3EA4B725ECE</vt:lpwstr>
  </property>
  <property fmtid="{D5CDD505-2E9C-101B-9397-08002B2CF9AE}" pid="3" name="MediaServiceImageTags">
    <vt:lpwstr/>
  </property>
</Properties>
</file>