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56" r:id="rId5"/>
  </p:sldMasterIdLst>
  <p:notesMasterIdLst>
    <p:notesMasterId r:id="rId10"/>
  </p:notesMasterIdLst>
  <p:sldIdLst>
    <p:sldId id="271" r:id="rId6"/>
    <p:sldId id="303" r:id="rId7"/>
    <p:sldId id="305" r:id="rId8"/>
    <p:sldId id="306" r:id="rId9"/>
  </p:sldIdLst>
  <p:sldSz cx="18288000" cy="10287000"/>
  <p:notesSz cx="6858000" cy="9144000"/>
  <p:embeddedFontLst>
    <p:embeddedFont>
      <p:font typeface="Open Sans Bold" pitchFamily="2" charset="0"/>
      <p:regular r:id="rId11"/>
      <p:bold r:id="rId12"/>
      <p:italic r:id="rId13"/>
      <p:boldItalic r:id="rId14"/>
    </p:embeddedFont>
    <p:embeddedFont>
      <p:font typeface="Open Sans Condensed" pitchFamily="2" charset="0"/>
      <p:regular r:id="rId15"/>
      <p:bold r:id="rId16"/>
      <p:italic r:id="rId17"/>
      <p:boldItalic r:id="rId18"/>
    </p:embeddedFont>
    <p:embeddedFont>
      <p:font typeface="Open Sans Condensed Bold" pitchFamily="2" charset="0"/>
      <p:regular r:id="rId19"/>
      <p:bold r:id="rId20"/>
      <p:italic r:id="rId21"/>
      <p:boldItalic r:id="rId22"/>
    </p:embeddedFont>
    <p:embeddedFont>
      <p:font typeface="Open Sans Light" pitchFamily="2" charset="0"/>
      <p:regular r:id="rId23"/>
      <p: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784C"/>
    <a:srgbClr val="7F7F7F"/>
    <a:srgbClr val="FBCE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3565C3-3A69-44C6-BA4F-428847C05DDC}" v="1" dt="2025-01-21T19:37:14.5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72" autoAdjust="0"/>
    <p:restoredTop sz="94521" autoAdjust="0"/>
  </p:normalViewPr>
  <p:slideViewPr>
    <p:cSldViewPr>
      <p:cViewPr varScale="1">
        <p:scale>
          <a:sx n="47" d="100"/>
          <a:sy n="47" d="100"/>
        </p:scale>
        <p:origin x="558" y="48"/>
      </p:cViewPr>
      <p:guideLst>
        <p:guide orient="horz" pos="2160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11.fntdata"/><Relationship Id="rId7" Type="http://schemas.openxmlformats.org/officeDocument/2006/relationships/slide" Target="slides/slide2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Master" Target="slideMasters/slideMaster2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pen Sans Light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pen Sans Light" panose="020B0606030504020204" pitchFamily="34" charset="0"/>
              </a:defRPr>
            </a:lvl1pPr>
          </a:lstStyle>
          <a:p>
            <a:fld id="{46F989DD-815C-4344-8DD8-F526640A63F6}" type="datetimeFigureOut">
              <a:rPr lang="en-US" smtClean="0"/>
              <a:pPr/>
              <a:t>1/21/2025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pen Sans Light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pen Sans Light" panose="020B0606030504020204" pitchFamily="34" charset="0"/>
              </a:defRPr>
            </a:lvl1pPr>
          </a:lstStyle>
          <a:p>
            <a:fld id="{FC44331D-DFC9-184D-BAEF-72CCBD6BD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878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Open Sans Light" panose="020B0606030504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Open Sans Light" panose="020B0606030504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Open Sans Light" panose="020B0606030504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Open Sans Light" panose="020B0606030504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Open Sans Light" panose="020B0606030504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e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0F8B0642-79BF-BE82-09E8-AF7C51BCF6D9}"/>
              </a:ext>
            </a:extLst>
          </p:cNvPr>
          <p:cNvSpPr/>
          <p:nvPr userDrawn="1"/>
        </p:nvSpPr>
        <p:spPr>
          <a:xfrm>
            <a:off x="521494" y="9070328"/>
            <a:ext cx="2860693" cy="766591"/>
          </a:xfrm>
          <a:custGeom>
            <a:avLst/>
            <a:gdLst/>
            <a:ahLst/>
            <a:cxnLst/>
            <a:rect l="l" t="t" r="r" b="b"/>
            <a:pathLst>
              <a:path w="2860693" h="766591">
                <a:moveTo>
                  <a:pt x="0" y="0"/>
                </a:moveTo>
                <a:lnTo>
                  <a:pt x="2860693" y="0"/>
                </a:lnTo>
                <a:lnTo>
                  <a:pt x="2860693" y="766591"/>
                </a:lnTo>
                <a:lnTo>
                  <a:pt x="0" y="7665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Open Sans Light" panose="020B0606030504020204" pitchFamily="34" charset="0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0B2AD34F-32E2-0602-7C48-4F6886980006}"/>
              </a:ext>
            </a:extLst>
          </p:cNvPr>
          <p:cNvSpPr/>
          <p:nvPr userDrawn="1"/>
        </p:nvSpPr>
        <p:spPr>
          <a:xfrm>
            <a:off x="4035160" y="9119162"/>
            <a:ext cx="3065895" cy="668923"/>
          </a:xfrm>
          <a:custGeom>
            <a:avLst/>
            <a:gdLst/>
            <a:ahLst/>
            <a:cxnLst/>
            <a:rect l="l" t="t" r="r" b="b"/>
            <a:pathLst>
              <a:path w="3065895" h="668923">
                <a:moveTo>
                  <a:pt x="0" y="0"/>
                </a:moveTo>
                <a:lnTo>
                  <a:pt x="3065895" y="0"/>
                </a:lnTo>
                <a:lnTo>
                  <a:pt x="3065895" y="668922"/>
                </a:lnTo>
                <a:lnTo>
                  <a:pt x="0" y="6689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Open Sans Light" panose="020B0606030504020204" pitchFamily="34" charset="0"/>
            </a:endParaRPr>
          </a:p>
        </p:txBody>
      </p:sp>
      <p:pic>
        <p:nvPicPr>
          <p:cNvPr id="9" name="Picture 8" descr="A close up of a black and white background&#10;&#10;Description automatically generated">
            <a:extLst>
              <a:ext uri="{FF2B5EF4-FFF2-40B4-BE49-F238E27FC236}">
                <a16:creationId xmlns:a16="http://schemas.microsoft.com/office/drawing/2014/main" id="{30276652-FA68-8310-6F64-E6B671CA3FE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16" b="62866"/>
          <a:stretch/>
        </p:blipFill>
        <p:spPr>
          <a:xfrm>
            <a:off x="0" y="0"/>
            <a:ext cx="18288000" cy="856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10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7B24BDE1-BB51-47BB-1098-1693B5B81697}"/>
              </a:ext>
            </a:extLst>
          </p:cNvPr>
          <p:cNvSpPr/>
          <p:nvPr userDrawn="1"/>
        </p:nvSpPr>
        <p:spPr>
          <a:xfrm>
            <a:off x="521494" y="9070328"/>
            <a:ext cx="2860693" cy="766591"/>
          </a:xfrm>
          <a:custGeom>
            <a:avLst/>
            <a:gdLst/>
            <a:ahLst/>
            <a:cxnLst/>
            <a:rect l="l" t="t" r="r" b="b"/>
            <a:pathLst>
              <a:path w="2860693" h="766591">
                <a:moveTo>
                  <a:pt x="0" y="0"/>
                </a:moveTo>
                <a:lnTo>
                  <a:pt x="2860693" y="0"/>
                </a:lnTo>
                <a:lnTo>
                  <a:pt x="2860693" y="766591"/>
                </a:lnTo>
                <a:lnTo>
                  <a:pt x="0" y="7665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Open Sans Light" panose="020B0606030504020204" pitchFamily="34" charset="0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CE2BCA53-8C4A-C77D-3EE8-883F08FB2B9D}"/>
              </a:ext>
            </a:extLst>
          </p:cNvPr>
          <p:cNvSpPr/>
          <p:nvPr userDrawn="1"/>
        </p:nvSpPr>
        <p:spPr>
          <a:xfrm>
            <a:off x="4035160" y="9119162"/>
            <a:ext cx="3065895" cy="668923"/>
          </a:xfrm>
          <a:custGeom>
            <a:avLst/>
            <a:gdLst/>
            <a:ahLst/>
            <a:cxnLst/>
            <a:rect l="l" t="t" r="r" b="b"/>
            <a:pathLst>
              <a:path w="3065895" h="668923">
                <a:moveTo>
                  <a:pt x="0" y="0"/>
                </a:moveTo>
                <a:lnTo>
                  <a:pt x="3065895" y="0"/>
                </a:lnTo>
                <a:lnTo>
                  <a:pt x="3065895" y="668922"/>
                </a:lnTo>
                <a:lnTo>
                  <a:pt x="0" y="6689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Open Sans Light" panose="020B0606030504020204" pitchFamily="34" charset="0"/>
            </a:endParaRPr>
          </a:p>
        </p:txBody>
      </p:sp>
      <p:pic>
        <p:nvPicPr>
          <p:cNvPr id="9" name="Picture 8" descr="A black and white grid&#10;&#10;Description automatically generated">
            <a:extLst>
              <a:ext uri="{FF2B5EF4-FFF2-40B4-BE49-F238E27FC236}">
                <a16:creationId xmlns:a16="http://schemas.microsoft.com/office/drawing/2014/main" id="{DF4F8E87-229E-B687-BB2B-0DFE7AE776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" r="33809" b="44924"/>
          <a:stretch/>
        </p:blipFill>
        <p:spPr>
          <a:xfrm>
            <a:off x="-18527" y="0"/>
            <a:ext cx="18306528" cy="856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5D82E791-E3BD-80A5-FCB4-D2ECBF842209}"/>
              </a:ext>
            </a:extLst>
          </p:cNvPr>
          <p:cNvSpPr/>
          <p:nvPr userDrawn="1"/>
        </p:nvSpPr>
        <p:spPr>
          <a:xfrm>
            <a:off x="521494" y="9070328"/>
            <a:ext cx="2860693" cy="766591"/>
          </a:xfrm>
          <a:custGeom>
            <a:avLst/>
            <a:gdLst/>
            <a:ahLst/>
            <a:cxnLst/>
            <a:rect l="l" t="t" r="r" b="b"/>
            <a:pathLst>
              <a:path w="2860693" h="766591">
                <a:moveTo>
                  <a:pt x="0" y="0"/>
                </a:moveTo>
                <a:lnTo>
                  <a:pt x="2860693" y="0"/>
                </a:lnTo>
                <a:lnTo>
                  <a:pt x="2860693" y="766591"/>
                </a:lnTo>
                <a:lnTo>
                  <a:pt x="0" y="7665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Open Sans Light" panose="020B0606030504020204" pitchFamily="34" charset="0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9D5C1B6C-A922-E66E-9728-A577B6BD269E}"/>
              </a:ext>
            </a:extLst>
          </p:cNvPr>
          <p:cNvSpPr/>
          <p:nvPr userDrawn="1"/>
        </p:nvSpPr>
        <p:spPr>
          <a:xfrm>
            <a:off x="4035160" y="9119162"/>
            <a:ext cx="3065895" cy="668923"/>
          </a:xfrm>
          <a:custGeom>
            <a:avLst/>
            <a:gdLst/>
            <a:ahLst/>
            <a:cxnLst/>
            <a:rect l="l" t="t" r="r" b="b"/>
            <a:pathLst>
              <a:path w="3065895" h="668923">
                <a:moveTo>
                  <a:pt x="0" y="0"/>
                </a:moveTo>
                <a:lnTo>
                  <a:pt x="3065895" y="0"/>
                </a:lnTo>
                <a:lnTo>
                  <a:pt x="3065895" y="668922"/>
                </a:lnTo>
                <a:lnTo>
                  <a:pt x="0" y="6689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Open Sans Light" panose="020B0606030504020204" pitchFamily="34" charset="0"/>
            </a:endParaRPr>
          </a:p>
        </p:txBody>
      </p:sp>
      <p:pic>
        <p:nvPicPr>
          <p:cNvPr id="9" name="Picture 8" descr="A black background with white outline&#10;&#10;Description automatically generated">
            <a:extLst>
              <a:ext uri="{FF2B5EF4-FFF2-40B4-BE49-F238E27FC236}">
                <a16:creationId xmlns:a16="http://schemas.microsoft.com/office/drawing/2014/main" id="{0BF97E60-476F-183A-A169-885AFF5C119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2346" b="35670"/>
          <a:stretch/>
        </p:blipFill>
        <p:spPr>
          <a:xfrm>
            <a:off x="-12909" y="-1"/>
            <a:ext cx="18300909" cy="85278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mbo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DA13058A-6712-806E-03DE-8AC3E112EF40}"/>
              </a:ext>
            </a:extLst>
          </p:cNvPr>
          <p:cNvSpPr/>
          <p:nvPr userDrawn="1"/>
        </p:nvSpPr>
        <p:spPr>
          <a:xfrm>
            <a:off x="521494" y="9070328"/>
            <a:ext cx="2860693" cy="766591"/>
          </a:xfrm>
          <a:custGeom>
            <a:avLst/>
            <a:gdLst/>
            <a:ahLst/>
            <a:cxnLst/>
            <a:rect l="l" t="t" r="r" b="b"/>
            <a:pathLst>
              <a:path w="2860693" h="766591">
                <a:moveTo>
                  <a:pt x="0" y="0"/>
                </a:moveTo>
                <a:lnTo>
                  <a:pt x="2860693" y="0"/>
                </a:lnTo>
                <a:lnTo>
                  <a:pt x="2860693" y="766591"/>
                </a:lnTo>
                <a:lnTo>
                  <a:pt x="0" y="7665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Open Sans Light" panose="020B0606030504020204" pitchFamily="34" charset="0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81542352-B536-19C4-FD22-06318B4264FC}"/>
              </a:ext>
            </a:extLst>
          </p:cNvPr>
          <p:cNvSpPr/>
          <p:nvPr userDrawn="1"/>
        </p:nvSpPr>
        <p:spPr>
          <a:xfrm>
            <a:off x="4035160" y="9119162"/>
            <a:ext cx="3065895" cy="668923"/>
          </a:xfrm>
          <a:custGeom>
            <a:avLst/>
            <a:gdLst/>
            <a:ahLst/>
            <a:cxnLst/>
            <a:rect l="l" t="t" r="r" b="b"/>
            <a:pathLst>
              <a:path w="3065895" h="668923">
                <a:moveTo>
                  <a:pt x="0" y="0"/>
                </a:moveTo>
                <a:lnTo>
                  <a:pt x="3065895" y="0"/>
                </a:lnTo>
                <a:lnTo>
                  <a:pt x="3065895" y="668922"/>
                </a:lnTo>
                <a:lnTo>
                  <a:pt x="0" y="6689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Open Sans Light" panose="020B0606030504020204" pitchFamily="34" charset="0"/>
            </a:endParaRPr>
          </a:p>
        </p:txBody>
      </p:sp>
      <p:pic>
        <p:nvPicPr>
          <p:cNvPr id="10" name="Picture 9" descr="A black and white pattern of native american symbols&#10;&#10;Description automatically generated">
            <a:extLst>
              <a:ext uri="{FF2B5EF4-FFF2-40B4-BE49-F238E27FC236}">
                <a16:creationId xmlns:a16="http://schemas.microsoft.com/office/drawing/2014/main" id="{9C5A69BD-85FA-2663-0B3A-1939C70281F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26"/>
          <a:stretch/>
        </p:blipFill>
        <p:spPr>
          <a:xfrm>
            <a:off x="-1" y="9776"/>
            <a:ext cx="18320983" cy="859010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e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510F7F-1C9C-77B1-A9C1-638F8E1285D8}"/>
              </a:ext>
            </a:extLst>
          </p:cNvPr>
          <p:cNvSpPr/>
          <p:nvPr userDrawn="1"/>
        </p:nvSpPr>
        <p:spPr>
          <a:xfrm>
            <a:off x="0" y="0"/>
            <a:ext cx="18288000" cy="84558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0F8B0642-79BF-BE82-09E8-AF7C51BCF6D9}"/>
              </a:ext>
            </a:extLst>
          </p:cNvPr>
          <p:cNvSpPr/>
          <p:nvPr userDrawn="1"/>
        </p:nvSpPr>
        <p:spPr>
          <a:xfrm>
            <a:off x="521494" y="9070328"/>
            <a:ext cx="2860693" cy="766591"/>
          </a:xfrm>
          <a:custGeom>
            <a:avLst/>
            <a:gdLst/>
            <a:ahLst/>
            <a:cxnLst/>
            <a:rect l="l" t="t" r="r" b="b"/>
            <a:pathLst>
              <a:path w="2860693" h="766591">
                <a:moveTo>
                  <a:pt x="0" y="0"/>
                </a:moveTo>
                <a:lnTo>
                  <a:pt x="2860693" y="0"/>
                </a:lnTo>
                <a:lnTo>
                  <a:pt x="2860693" y="766591"/>
                </a:lnTo>
                <a:lnTo>
                  <a:pt x="0" y="7665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Open Sans Light" panose="020B0606030504020204" pitchFamily="34" charset="0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0B2AD34F-32E2-0602-7C48-4F6886980006}"/>
              </a:ext>
            </a:extLst>
          </p:cNvPr>
          <p:cNvSpPr/>
          <p:nvPr userDrawn="1"/>
        </p:nvSpPr>
        <p:spPr>
          <a:xfrm>
            <a:off x="4035160" y="9119162"/>
            <a:ext cx="3065895" cy="668923"/>
          </a:xfrm>
          <a:custGeom>
            <a:avLst/>
            <a:gdLst/>
            <a:ahLst/>
            <a:cxnLst/>
            <a:rect l="l" t="t" r="r" b="b"/>
            <a:pathLst>
              <a:path w="3065895" h="668923">
                <a:moveTo>
                  <a:pt x="0" y="0"/>
                </a:moveTo>
                <a:lnTo>
                  <a:pt x="3065895" y="0"/>
                </a:lnTo>
                <a:lnTo>
                  <a:pt x="3065895" y="668922"/>
                </a:lnTo>
                <a:lnTo>
                  <a:pt x="0" y="6689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Open Sans Light" panose="020B0606030504020204" pitchFamily="34" charset="0"/>
            </a:endParaRPr>
          </a:p>
        </p:txBody>
      </p:sp>
      <p:pic>
        <p:nvPicPr>
          <p:cNvPr id="9" name="Picture 8" descr="A close up of a black and white background&#10;&#10;Description automatically generated">
            <a:extLst>
              <a:ext uri="{FF2B5EF4-FFF2-40B4-BE49-F238E27FC236}">
                <a16:creationId xmlns:a16="http://schemas.microsoft.com/office/drawing/2014/main" id="{30276652-FA68-8310-6F64-E6B671CA3FE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16" b="62866"/>
          <a:stretch/>
        </p:blipFill>
        <p:spPr>
          <a:xfrm>
            <a:off x="0" y="0"/>
            <a:ext cx="18288000" cy="85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48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593E69-0124-FA4E-80BE-75A70C3DCC94}"/>
              </a:ext>
            </a:extLst>
          </p:cNvPr>
          <p:cNvSpPr/>
          <p:nvPr userDrawn="1"/>
        </p:nvSpPr>
        <p:spPr>
          <a:xfrm>
            <a:off x="0" y="0"/>
            <a:ext cx="18288000" cy="8528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ack and white grid&#10;&#10;Description automatically generated">
            <a:extLst>
              <a:ext uri="{FF2B5EF4-FFF2-40B4-BE49-F238E27FC236}">
                <a16:creationId xmlns:a16="http://schemas.microsoft.com/office/drawing/2014/main" id="{DF4F8E87-229E-B687-BB2B-0DFE7AE776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" r="33809" b="44924"/>
          <a:stretch/>
        </p:blipFill>
        <p:spPr>
          <a:xfrm>
            <a:off x="-18527" y="0"/>
            <a:ext cx="18306528" cy="8568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7B24BDE1-BB51-47BB-1098-1693B5B81697}"/>
              </a:ext>
            </a:extLst>
          </p:cNvPr>
          <p:cNvSpPr/>
          <p:nvPr userDrawn="1"/>
        </p:nvSpPr>
        <p:spPr>
          <a:xfrm>
            <a:off x="521494" y="9070328"/>
            <a:ext cx="2860693" cy="766591"/>
          </a:xfrm>
          <a:custGeom>
            <a:avLst/>
            <a:gdLst/>
            <a:ahLst/>
            <a:cxnLst/>
            <a:rect l="l" t="t" r="r" b="b"/>
            <a:pathLst>
              <a:path w="2860693" h="766591">
                <a:moveTo>
                  <a:pt x="0" y="0"/>
                </a:moveTo>
                <a:lnTo>
                  <a:pt x="2860693" y="0"/>
                </a:lnTo>
                <a:lnTo>
                  <a:pt x="2860693" y="766591"/>
                </a:lnTo>
                <a:lnTo>
                  <a:pt x="0" y="7665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Open Sans Light" panose="020B0606030504020204" pitchFamily="34" charset="0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CE2BCA53-8C4A-C77D-3EE8-883F08FB2B9D}"/>
              </a:ext>
            </a:extLst>
          </p:cNvPr>
          <p:cNvSpPr/>
          <p:nvPr userDrawn="1"/>
        </p:nvSpPr>
        <p:spPr>
          <a:xfrm>
            <a:off x="4035160" y="9119162"/>
            <a:ext cx="3065895" cy="668923"/>
          </a:xfrm>
          <a:custGeom>
            <a:avLst/>
            <a:gdLst/>
            <a:ahLst/>
            <a:cxnLst/>
            <a:rect l="l" t="t" r="r" b="b"/>
            <a:pathLst>
              <a:path w="3065895" h="668923">
                <a:moveTo>
                  <a:pt x="0" y="0"/>
                </a:moveTo>
                <a:lnTo>
                  <a:pt x="3065895" y="0"/>
                </a:lnTo>
                <a:lnTo>
                  <a:pt x="3065895" y="668922"/>
                </a:lnTo>
                <a:lnTo>
                  <a:pt x="0" y="6689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Open Sans Light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143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1DD6B0-2DD8-24D1-C103-EC9FF270DFC3}"/>
              </a:ext>
            </a:extLst>
          </p:cNvPr>
          <p:cNvSpPr/>
          <p:nvPr userDrawn="1"/>
        </p:nvSpPr>
        <p:spPr>
          <a:xfrm>
            <a:off x="0" y="0"/>
            <a:ext cx="18288000" cy="85278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5D82E791-E3BD-80A5-FCB4-D2ECBF842209}"/>
              </a:ext>
            </a:extLst>
          </p:cNvPr>
          <p:cNvSpPr/>
          <p:nvPr userDrawn="1"/>
        </p:nvSpPr>
        <p:spPr>
          <a:xfrm>
            <a:off x="521494" y="9070328"/>
            <a:ext cx="2860693" cy="766591"/>
          </a:xfrm>
          <a:custGeom>
            <a:avLst/>
            <a:gdLst/>
            <a:ahLst/>
            <a:cxnLst/>
            <a:rect l="l" t="t" r="r" b="b"/>
            <a:pathLst>
              <a:path w="2860693" h="766591">
                <a:moveTo>
                  <a:pt x="0" y="0"/>
                </a:moveTo>
                <a:lnTo>
                  <a:pt x="2860693" y="0"/>
                </a:lnTo>
                <a:lnTo>
                  <a:pt x="2860693" y="766591"/>
                </a:lnTo>
                <a:lnTo>
                  <a:pt x="0" y="7665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Open Sans Light" panose="020B0606030504020204" pitchFamily="34" charset="0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9D5C1B6C-A922-E66E-9728-A577B6BD269E}"/>
              </a:ext>
            </a:extLst>
          </p:cNvPr>
          <p:cNvSpPr/>
          <p:nvPr userDrawn="1"/>
        </p:nvSpPr>
        <p:spPr>
          <a:xfrm>
            <a:off x="4035160" y="9119162"/>
            <a:ext cx="3065895" cy="668923"/>
          </a:xfrm>
          <a:custGeom>
            <a:avLst/>
            <a:gdLst/>
            <a:ahLst/>
            <a:cxnLst/>
            <a:rect l="l" t="t" r="r" b="b"/>
            <a:pathLst>
              <a:path w="3065895" h="668923">
                <a:moveTo>
                  <a:pt x="0" y="0"/>
                </a:moveTo>
                <a:lnTo>
                  <a:pt x="3065895" y="0"/>
                </a:lnTo>
                <a:lnTo>
                  <a:pt x="3065895" y="668922"/>
                </a:lnTo>
                <a:lnTo>
                  <a:pt x="0" y="6689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Open Sans Light" panose="020B0606030504020204" pitchFamily="34" charset="0"/>
            </a:endParaRPr>
          </a:p>
        </p:txBody>
      </p:sp>
      <p:pic>
        <p:nvPicPr>
          <p:cNvPr id="9" name="Picture 8" descr="A black background with white outline&#10;&#10;Description automatically generated">
            <a:extLst>
              <a:ext uri="{FF2B5EF4-FFF2-40B4-BE49-F238E27FC236}">
                <a16:creationId xmlns:a16="http://schemas.microsoft.com/office/drawing/2014/main" id="{0BF97E60-476F-183A-A169-885AFF5C119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2346" b="35670"/>
          <a:stretch/>
        </p:blipFill>
        <p:spPr>
          <a:xfrm>
            <a:off x="-12909" y="-1"/>
            <a:ext cx="18300909" cy="852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967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mbo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627E9D-C8DC-8572-A768-8838A5C0B2C8}"/>
              </a:ext>
            </a:extLst>
          </p:cNvPr>
          <p:cNvSpPr/>
          <p:nvPr userDrawn="1"/>
        </p:nvSpPr>
        <p:spPr>
          <a:xfrm>
            <a:off x="0" y="-1"/>
            <a:ext cx="18288000" cy="85901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DA13058A-6712-806E-03DE-8AC3E112EF40}"/>
              </a:ext>
            </a:extLst>
          </p:cNvPr>
          <p:cNvSpPr/>
          <p:nvPr userDrawn="1"/>
        </p:nvSpPr>
        <p:spPr>
          <a:xfrm>
            <a:off x="521494" y="9070328"/>
            <a:ext cx="2860693" cy="766591"/>
          </a:xfrm>
          <a:custGeom>
            <a:avLst/>
            <a:gdLst/>
            <a:ahLst/>
            <a:cxnLst/>
            <a:rect l="l" t="t" r="r" b="b"/>
            <a:pathLst>
              <a:path w="2860693" h="766591">
                <a:moveTo>
                  <a:pt x="0" y="0"/>
                </a:moveTo>
                <a:lnTo>
                  <a:pt x="2860693" y="0"/>
                </a:lnTo>
                <a:lnTo>
                  <a:pt x="2860693" y="766591"/>
                </a:lnTo>
                <a:lnTo>
                  <a:pt x="0" y="7665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Open Sans Light" panose="020B0606030504020204" pitchFamily="34" charset="0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81542352-B536-19C4-FD22-06318B4264FC}"/>
              </a:ext>
            </a:extLst>
          </p:cNvPr>
          <p:cNvSpPr/>
          <p:nvPr userDrawn="1"/>
        </p:nvSpPr>
        <p:spPr>
          <a:xfrm>
            <a:off x="4035160" y="9119162"/>
            <a:ext cx="3065895" cy="668923"/>
          </a:xfrm>
          <a:custGeom>
            <a:avLst/>
            <a:gdLst/>
            <a:ahLst/>
            <a:cxnLst/>
            <a:rect l="l" t="t" r="r" b="b"/>
            <a:pathLst>
              <a:path w="3065895" h="668923">
                <a:moveTo>
                  <a:pt x="0" y="0"/>
                </a:moveTo>
                <a:lnTo>
                  <a:pt x="3065895" y="0"/>
                </a:lnTo>
                <a:lnTo>
                  <a:pt x="3065895" y="668922"/>
                </a:lnTo>
                <a:lnTo>
                  <a:pt x="0" y="6689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Open Sans Light" panose="020B0606030504020204" pitchFamily="34" charset="0"/>
            </a:endParaRPr>
          </a:p>
        </p:txBody>
      </p:sp>
      <p:pic>
        <p:nvPicPr>
          <p:cNvPr id="10" name="Picture 9" descr="A black and white pattern of native american symbols&#10;&#10;Description automatically generated">
            <a:extLst>
              <a:ext uri="{FF2B5EF4-FFF2-40B4-BE49-F238E27FC236}">
                <a16:creationId xmlns:a16="http://schemas.microsoft.com/office/drawing/2014/main" id="{9C5A69BD-85FA-2663-0B3A-1939C70281F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26"/>
          <a:stretch/>
        </p:blipFill>
        <p:spPr>
          <a:xfrm>
            <a:off x="-1" y="9776"/>
            <a:ext cx="18320983" cy="859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9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Open Sans Light" panose="020B0606030504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Open Sans Light" panose="020B0606030504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kern="1200">
          <a:solidFill>
            <a:schemeClr val="tx1"/>
          </a:solidFill>
          <a:latin typeface="Open Sans Light" panose="020B06060305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chemeClr val="tx1"/>
          </a:solidFill>
          <a:latin typeface="Open Sans Light" panose="020B06060305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chemeClr val="tx1"/>
          </a:solidFill>
          <a:latin typeface="Open Sans Light" panose="020B06060305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chemeClr val="tx1"/>
          </a:solidFill>
          <a:latin typeface="Open Sans Light" panose="020B060603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8243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Open Sans Light" panose="020B0606030504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Open Sans Light" panose="020B0606030504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kern="1200">
          <a:solidFill>
            <a:schemeClr val="tx1"/>
          </a:solidFill>
          <a:latin typeface="Open Sans Light" panose="020B06060305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chemeClr val="tx1"/>
          </a:solidFill>
          <a:latin typeface="Open Sans Light" panose="020B06060305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chemeClr val="tx1"/>
          </a:solidFill>
          <a:latin typeface="Open Sans Light" panose="020B06060305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chemeClr val="tx1"/>
          </a:solidFill>
          <a:latin typeface="Open Sans Light" panose="020B060603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912" y="-41076"/>
            <a:ext cx="18288000" cy="10317358"/>
          </a:xfrm>
          <a:custGeom>
            <a:avLst/>
            <a:gdLst/>
            <a:ahLst/>
            <a:cxnLst/>
            <a:rect l="l" t="t" r="r" b="b"/>
            <a:pathLst>
              <a:path w="18288000" h="10317358">
                <a:moveTo>
                  <a:pt x="0" y="0"/>
                </a:moveTo>
                <a:lnTo>
                  <a:pt x="18288000" y="0"/>
                </a:lnTo>
                <a:lnTo>
                  <a:pt x="18288000" y="10317358"/>
                </a:lnTo>
                <a:lnTo>
                  <a:pt x="0" y="103173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638" r="-117776"/>
            </a:stretch>
          </a:blipFill>
        </p:spPr>
        <p:txBody>
          <a:bodyPr/>
          <a:lstStyle/>
          <a:p>
            <a:endParaRPr lang="en-US" dirty="0">
              <a:latin typeface="Open Sans Light" panose="020B0606030504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836289" y="1303946"/>
            <a:ext cx="2615418" cy="2615418"/>
          </a:xfrm>
          <a:custGeom>
            <a:avLst/>
            <a:gdLst/>
            <a:ahLst/>
            <a:cxnLst/>
            <a:rect l="l" t="t" r="r" b="b"/>
            <a:pathLst>
              <a:path w="2615418" h="2615418">
                <a:moveTo>
                  <a:pt x="0" y="0"/>
                </a:moveTo>
                <a:lnTo>
                  <a:pt x="2615418" y="0"/>
                </a:lnTo>
                <a:lnTo>
                  <a:pt x="2615418" y="2615418"/>
                </a:lnTo>
                <a:lnTo>
                  <a:pt x="0" y="26154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Open Sans Light" panose="020B0606030504020204" pitchFamily="34" charset="0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0" y="3919364"/>
            <a:ext cx="18288000" cy="3481752"/>
            <a:chOff x="0" y="-190500"/>
            <a:chExt cx="12353330" cy="4642336"/>
          </a:xfrm>
        </p:grpSpPr>
        <p:sp>
          <p:nvSpPr>
            <p:cNvPr id="6" name="TextBox 6"/>
            <p:cNvSpPr txBox="1"/>
            <p:nvPr/>
          </p:nvSpPr>
          <p:spPr>
            <a:xfrm>
              <a:off x="0" y="-190500"/>
              <a:ext cx="12353330" cy="22367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3999"/>
                </a:lnSpc>
                <a:spcBef>
                  <a:spcPct val="0"/>
                </a:spcBef>
              </a:pPr>
              <a:r>
                <a:rPr lang="en-US" sz="9999" b="1" dirty="0">
                  <a:solidFill>
                    <a:srgbClr val="FFFFFF"/>
                  </a:solidFill>
                  <a:latin typeface="Open Sans Condensed" panose="020B0606030504020204" pitchFamily="34" charset="0"/>
                  <a:ea typeface="Open Sans Condensed" panose="020B0606030504020204" pitchFamily="34" charset="0"/>
                  <a:cs typeface="Open Sans Condensed" panose="020B0606030504020204" pitchFamily="34" charset="0"/>
                  <a:sym typeface="Open Sans Condensed Ultra-Bold"/>
                </a:rPr>
                <a:t>Presentation Title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903916" y="2131628"/>
              <a:ext cx="4545496" cy="23202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999"/>
                </a:lnSpc>
                <a:spcBef>
                  <a:spcPct val="0"/>
                </a:spcBef>
              </a:pPr>
              <a:r>
                <a:rPr lang="en-US" sz="6000" dirty="0">
                  <a:solidFill>
                    <a:srgbClr val="F1C73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Presenter</a:t>
              </a:r>
            </a:p>
            <a:p>
              <a:pPr marL="0" lvl="0" indent="0" algn="ctr">
                <a:lnSpc>
                  <a:spcPts val="6999"/>
                </a:lnSpc>
                <a:spcBef>
                  <a:spcPct val="0"/>
                </a:spcBef>
              </a:pPr>
              <a:r>
                <a:rPr lang="en-US" sz="4999" dirty="0">
                  <a:solidFill>
                    <a:srgbClr val="F1C73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Date</a:t>
              </a:r>
            </a:p>
          </p:txBody>
        </p:sp>
      </p:grpSp>
      <p:pic>
        <p:nvPicPr>
          <p:cNvPr id="10" name="Picture 9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82290E17-7E85-5F4B-1180-8130E06E1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712" y="8061045"/>
            <a:ext cx="5616624" cy="143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18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3FF3B-AAC6-91FA-E326-C923C79FA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2F8A6181-A221-E545-6B22-D4EC51305E50}"/>
              </a:ext>
            </a:extLst>
          </p:cNvPr>
          <p:cNvSpPr/>
          <p:nvPr/>
        </p:nvSpPr>
        <p:spPr>
          <a:xfrm>
            <a:off x="4035160" y="9119162"/>
            <a:ext cx="3065895" cy="668923"/>
          </a:xfrm>
          <a:custGeom>
            <a:avLst/>
            <a:gdLst/>
            <a:ahLst/>
            <a:cxnLst/>
            <a:rect l="l" t="t" r="r" b="b"/>
            <a:pathLst>
              <a:path w="3065895" h="668923">
                <a:moveTo>
                  <a:pt x="0" y="0"/>
                </a:moveTo>
                <a:lnTo>
                  <a:pt x="3065895" y="0"/>
                </a:lnTo>
                <a:lnTo>
                  <a:pt x="3065895" y="668922"/>
                </a:lnTo>
                <a:lnTo>
                  <a:pt x="0" y="6689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Open Sans Light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91B159-40D8-510F-3EEE-5FDD1515F8F6}"/>
              </a:ext>
            </a:extLst>
          </p:cNvPr>
          <p:cNvSpPr txBox="1"/>
          <p:nvPr/>
        </p:nvSpPr>
        <p:spPr>
          <a:xfrm>
            <a:off x="1066800" y="800100"/>
            <a:ext cx="9301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200" dirty="0">
                <a:solidFill>
                  <a:srgbClr val="006937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PRESENTER DISCLOSURE</a:t>
            </a:r>
            <a:endParaRPr lang="en-CA" sz="7200" dirty="0">
              <a:solidFill>
                <a:srgbClr val="006937"/>
              </a:solidFill>
              <a:effectLst/>
              <a:latin typeface="Open Sans Condensed" pitchFamily="2" charset="0"/>
              <a:ea typeface="Open Sans Condensed" pitchFamily="2" charset="0"/>
              <a:cs typeface="Open Sans Condense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A059FF-DB1D-6647-C2A7-F655C91F717A}"/>
              </a:ext>
            </a:extLst>
          </p:cNvPr>
          <p:cNvSpPr txBox="1"/>
          <p:nvPr/>
        </p:nvSpPr>
        <p:spPr>
          <a:xfrm>
            <a:off x="2591272" y="2407196"/>
            <a:ext cx="13393488" cy="790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Presenter: </a:t>
            </a:r>
            <a:r>
              <a:rPr lang="en-US" sz="3600" b="1" dirty="0">
                <a:solidFill>
                  <a:srgbClr val="15784C"/>
                </a:solidFill>
                <a:highlight>
                  <a:srgbClr val="FFFF00"/>
                </a:highlight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NAME</a:t>
            </a:r>
          </a:p>
          <a:p>
            <a:endParaRPr lang="en-US" sz="3600" dirty="0">
              <a:solidFill>
                <a:srgbClr val="15784C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r>
              <a:rPr lang="en-US" sz="36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Relationships with financial sponsors: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Grants/Research Support: </a:t>
            </a:r>
            <a:r>
              <a:rPr lang="en-US" sz="3600" b="1" dirty="0">
                <a:solidFill>
                  <a:srgbClr val="15784C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NONE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Speakers Bureau/Honoraria: </a:t>
            </a:r>
            <a:r>
              <a:rPr lang="en-US" sz="3600" b="1" dirty="0">
                <a:solidFill>
                  <a:srgbClr val="15784C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NONE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Consulting Fees: </a:t>
            </a:r>
            <a:r>
              <a:rPr lang="en-US" sz="3600" b="1" dirty="0">
                <a:solidFill>
                  <a:srgbClr val="15784C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NONE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Patents: </a:t>
            </a:r>
            <a:r>
              <a:rPr lang="en-US" sz="3600" b="1" dirty="0">
                <a:solidFill>
                  <a:srgbClr val="15784C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NONE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Other: </a:t>
            </a:r>
            <a:r>
              <a:rPr lang="en-US" sz="3600" b="1" dirty="0">
                <a:solidFill>
                  <a:srgbClr val="15784C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NONE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15784C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r>
              <a:rPr lang="en-CA" sz="2800" dirty="0">
                <a:solidFill>
                  <a:srgbClr val="FF0000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NOTE:</a:t>
            </a:r>
          </a:p>
          <a:p>
            <a:r>
              <a:rPr lang="en-CA" sz="2800" b="0" i="0" u="none" strike="noStrike" dirty="0">
                <a:solidFill>
                  <a:srgbClr val="FF0000"/>
                </a:solidFill>
                <a:effectLst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- delete ‘none’ and replace with any disclosures you listed on your COI form)</a:t>
            </a:r>
          </a:p>
          <a:p>
            <a:r>
              <a:rPr lang="en-US" altLang="en-US" sz="2800" dirty="0">
                <a:solidFill>
                  <a:srgbClr val="FF0000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- if co-presenting, each speaker needs a disclosure slide (remove this line)</a:t>
            </a:r>
          </a:p>
          <a:p>
            <a:endParaRPr lang="en-US" sz="3200" dirty="0">
              <a:solidFill>
                <a:srgbClr val="15784C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3A43B44-1DB7-BFD8-9EF2-4FC4863FF3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94" y="9103940"/>
            <a:ext cx="3149898" cy="69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61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E3A8A-2217-BC8E-D2DC-2CEE2FC42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8DF1D581-903F-343E-D578-98BE7D27BA79}"/>
              </a:ext>
            </a:extLst>
          </p:cNvPr>
          <p:cNvSpPr/>
          <p:nvPr/>
        </p:nvSpPr>
        <p:spPr>
          <a:xfrm>
            <a:off x="4035160" y="9119162"/>
            <a:ext cx="3065895" cy="668923"/>
          </a:xfrm>
          <a:custGeom>
            <a:avLst/>
            <a:gdLst/>
            <a:ahLst/>
            <a:cxnLst/>
            <a:rect l="l" t="t" r="r" b="b"/>
            <a:pathLst>
              <a:path w="3065895" h="668923">
                <a:moveTo>
                  <a:pt x="0" y="0"/>
                </a:moveTo>
                <a:lnTo>
                  <a:pt x="3065895" y="0"/>
                </a:lnTo>
                <a:lnTo>
                  <a:pt x="3065895" y="668922"/>
                </a:lnTo>
                <a:lnTo>
                  <a:pt x="0" y="6689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Open Sans Light" panose="020B0606030504020204" pitchFamily="34" charset="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DBE54F9-0C4B-2731-B125-847812BF627F}"/>
              </a:ext>
            </a:extLst>
          </p:cNvPr>
          <p:cNvSpPr txBox="1"/>
          <p:nvPr/>
        </p:nvSpPr>
        <p:spPr>
          <a:xfrm>
            <a:off x="15093330" y="9236453"/>
            <a:ext cx="2531715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B6A41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rPr>
              <a:t>PRESENTATION NAME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005540-0014-E2B5-CA0A-C6ECA7C2D1EA}"/>
              </a:ext>
            </a:extLst>
          </p:cNvPr>
          <p:cNvSpPr txBox="1"/>
          <p:nvPr/>
        </p:nvSpPr>
        <p:spPr>
          <a:xfrm>
            <a:off x="1066800" y="800100"/>
            <a:ext cx="13261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200" dirty="0">
                <a:solidFill>
                  <a:srgbClr val="006937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MITIGATING POTENTIAL BIAS</a:t>
            </a:r>
            <a:endParaRPr lang="en-CA" sz="7200" dirty="0">
              <a:solidFill>
                <a:srgbClr val="006937"/>
              </a:solidFill>
              <a:effectLst/>
              <a:latin typeface="Open Sans Condensed" pitchFamily="2" charset="0"/>
              <a:ea typeface="Open Sans Condensed" pitchFamily="2" charset="0"/>
              <a:cs typeface="Open Sans Condense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25DBBC-F7DC-9B86-E22F-DEB23812A205}"/>
              </a:ext>
            </a:extLst>
          </p:cNvPr>
          <p:cNvSpPr txBox="1"/>
          <p:nvPr/>
        </p:nvSpPr>
        <p:spPr>
          <a:xfrm>
            <a:off x="1681073" y="2407196"/>
            <a:ext cx="14788974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en-CA" sz="3200" b="0" i="0" u="none" strike="noStrike" dirty="0">
                <a:solidFill>
                  <a:srgbClr val="FF0000"/>
                </a:solidFill>
                <a:effectLst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[Explain how potential sources of bias identified in slides 1 and 2 have been mitigated].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​</a:t>
            </a:r>
            <a:endParaRPr lang="en-US" sz="4800" b="0" i="0" u="none" strike="noStrike" dirty="0">
              <a:solidFill>
                <a:srgbClr val="000000"/>
              </a:solidFill>
              <a:effectLst/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algn="l" rtl="0" fontAlgn="base"/>
            <a:r>
              <a:rPr lang="en-CA" sz="3200" b="0" i="0" u="none" strike="noStrike" dirty="0">
                <a:solidFill>
                  <a:srgbClr val="FF0000"/>
                </a:solidFill>
                <a:effectLst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[This can be combined with previous slide or sit on its </a:t>
            </a:r>
            <a:r>
              <a:rPr lang="en-CA" sz="3200" b="0" i="0" u="none" strike="noStrike">
                <a:solidFill>
                  <a:srgbClr val="FF0000"/>
                </a:solidFill>
                <a:effectLst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own]</a:t>
            </a:r>
          </a:p>
          <a:p>
            <a:pPr algn="l" rtl="0" fontAlgn="base"/>
            <a:endParaRPr lang="en-CA" sz="3200" b="0" i="0" u="none" strike="noStrike" dirty="0">
              <a:solidFill>
                <a:srgbClr val="FF0000"/>
              </a:solidFill>
              <a:effectLst/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algn="l" rtl="0" fontAlgn="base"/>
            <a:r>
              <a:rPr lang="en-CA" sz="3200" dirty="0">
                <a:solidFill>
                  <a:srgbClr val="FF0000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If no bias to mitigate, remove this slide.</a:t>
            </a:r>
            <a:endParaRPr lang="en-CA" sz="3200" b="0" i="0" u="none" strike="noStrike" dirty="0">
              <a:solidFill>
                <a:srgbClr val="FF0000"/>
              </a:solidFill>
              <a:effectLst/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algn="l" rtl="0" fontAlgn="base"/>
            <a:endParaRPr lang="en-CA" sz="3200" dirty="0">
              <a:solidFill>
                <a:srgbClr val="FF0000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algn="l" rtl="0" fontAlgn="base"/>
            <a:endParaRPr lang="en-US" sz="4800" b="0" i="0" u="none" strike="noStrike" dirty="0">
              <a:solidFill>
                <a:srgbClr val="000000"/>
              </a:solidFill>
              <a:effectLst/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endParaRPr lang="en-US" dirty="0"/>
          </a:p>
          <a:p>
            <a:endParaRPr lang="en-US" sz="3600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endParaRPr lang="en-US" sz="3600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endParaRPr lang="en-US" sz="3600" dirty="0"/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D3AA274-ABAF-918C-D9D4-DD97CBE10A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94" y="9103940"/>
            <a:ext cx="3149898" cy="69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713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FD161-F015-6135-2559-8B655A27E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335F8222-BE76-40DF-F675-D5DBB5C2B281}"/>
              </a:ext>
            </a:extLst>
          </p:cNvPr>
          <p:cNvSpPr/>
          <p:nvPr/>
        </p:nvSpPr>
        <p:spPr>
          <a:xfrm>
            <a:off x="4035160" y="9119162"/>
            <a:ext cx="3065895" cy="668923"/>
          </a:xfrm>
          <a:custGeom>
            <a:avLst/>
            <a:gdLst/>
            <a:ahLst/>
            <a:cxnLst/>
            <a:rect l="l" t="t" r="r" b="b"/>
            <a:pathLst>
              <a:path w="3065895" h="668923">
                <a:moveTo>
                  <a:pt x="0" y="0"/>
                </a:moveTo>
                <a:lnTo>
                  <a:pt x="3065895" y="0"/>
                </a:lnTo>
                <a:lnTo>
                  <a:pt x="3065895" y="668922"/>
                </a:lnTo>
                <a:lnTo>
                  <a:pt x="0" y="6689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Open Sans Light" panose="020B0606030504020204" pitchFamily="34" charset="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706E9F2A-7580-B61F-7C9C-F019DDB52AC3}"/>
              </a:ext>
            </a:extLst>
          </p:cNvPr>
          <p:cNvSpPr txBox="1"/>
          <p:nvPr/>
        </p:nvSpPr>
        <p:spPr>
          <a:xfrm>
            <a:off x="15093330" y="9236453"/>
            <a:ext cx="2531715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B6A41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rPr>
              <a:t>PRESENTATION NAME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398574-130A-2116-4D7F-C1E0FD1294C7}"/>
              </a:ext>
            </a:extLst>
          </p:cNvPr>
          <p:cNvSpPr txBox="1"/>
          <p:nvPr/>
        </p:nvSpPr>
        <p:spPr>
          <a:xfrm>
            <a:off x="1066800" y="800100"/>
            <a:ext cx="13261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200" dirty="0">
                <a:solidFill>
                  <a:srgbClr val="006937"/>
                </a:solidFill>
                <a:effectLst/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LEARNING OBJECTIVES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94F0A5-66EF-22DD-47BE-A1E7C3842AAF}"/>
              </a:ext>
            </a:extLst>
          </p:cNvPr>
          <p:cNvSpPr txBox="1"/>
          <p:nvPr/>
        </p:nvSpPr>
        <p:spPr>
          <a:xfrm>
            <a:off x="1951840" y="2407196"/>
            <a:ext cx="1339348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By the end of this session, learners will be able to: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Learning Objective 1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Learning Objective 2</a:t>
            </a:r>
          </a:p>
          <a:p>
            <a:pPr lvl="1"/>
            <a:endParaRPr lang="en-US" sz="3600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lvl="1"/>
            <a:endParaRPr lang="en-US" sz="3600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lvl="1"/>
            <a:endParaRPr lang="en-US" sz="3600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lvl="1"/>
            <a:endParaRPr lang="en-US" sz="3600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lvl="1"/>
            <a:r>
              <a:rPr lang="en-CA" sz="3200" b="0" i="0" u="none" strike="noStrike" dirty="0">
                <a:solidFill>
                  <a:srgbClr val="FF0000"/>
                </a:solidFill>
                <a:effectLst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(delete ‘Learning Objective 1 &amp; 2’ and replace with your learning objectives)</a:t>
            </a:r>
            <a:endParaRPr lang="en-US" sz="5400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15784C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70A6244-3D21-A630-DCD4-DF70BDBD1E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94" y="9103940"/>
            <a:ext cx="3149898" cy="69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3535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sk_PPT_template" id="{C520BA21-8759-2C43-8883-DDBD5222554D}" vid="{AD177584-D172-E24A-9920-E5663451C022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sk_PPT_template" id="{C520BA21-8759-2C43-8883-DDBD5222554D}" vid="{21D85018-EA07-8F43-9400-59A53BBC709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08C718BFD0F74A955DF3EA4B725ECE" ma:contentTypeVersion="16" ma:contentTypeDescription="Create a new document." ma:contentTypeScope="" ma:versionID="76b0836dd24303645c66c4b2a147b193">
  <xsd:schema xmlns:xsd="http://www.w3.org/2001/XMLSchema" xmlns:xs="http://www.w3.org/2001/XMLSchema" xmlns:p="http://schemas.microsoft.com/office/2006/metadata/properties" xmlns:ns2="5f5f82d0-99f7-40ae-b7e5-950f41bacaa3" xmlns:ns3="63cd07bc-6086-4108-aabf-974a6951c3af" targetNamespace="http://schemas.microsoft.com/office/2006/metadata/properties" ma:root="true" ma:fieldsID="9ca9430fe735cbb99e9514a15e321687" ns2:_="" ns3:_="">
    <xsd:import namespace="5f5f82d0-99f7-40ae-b7e5-950f41bacaa3"/>
    <xsd:import namespace="63cd07bc-6086-4108-aabf-974a6951c3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5f82d0-99f7-40ae-b7e5-950f41baca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1be3677b-87c5-40e8-ac02-d012efc35c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Flow_SignoffStatus" ma:index="23" nillable="true" ma:displayName="Sign-off status" ma:internalName="Sign_x002d_off_x0020_statu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cd07bc-6086-4108-aabf-974a6951c3af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5b90bc99-7ab5-4fb9-816a-a88a92bba856}" ma:internalName="TaxCatchAll" ma:showField="CatchAllData" ma:web="63cd07bc-6086-4108-aabf-974a6951c3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3cd07bc-6086-4108-aabf-974a6951c3af" xsi:nil="true"/>
    <lcf76f155ced4ddcb4097134ff3c332f xmlns="5f5f82d0-99f7-40ae-b7e5-950f41bacaa3">
      <Terms xmlns="http://schemas.microsoft.com/office/infopath/2007/PartnerControls"/>
    </lcf76f155ced4ddcb4097134ff3c332f>
    <_Flow_SignoffStatus xmlns="5f5f82d0-99f7-40ae-b7e5-950f41bacaa3" xsi:nil="true"/>
  </documentManagement>
</p:properties>
</file>

<file path=customXml/itemProps1.xml><?xml version="1.0" encoding="utf-8"?>
<ds:datastoreItem xmlns:ds="http://schemas.openxmlformats.org/officeDocument/2006/customXml" ds:itemID="{B0A6EFA2-2412-436A-832B-22806B71D1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f5f82d0-99f7-40ae-b7e5-950f41bacaa3"/>
    <ds:schemaRef ds:uri="63cd07bc-6086-4108-aabf-974a6951c3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87D1BFD-1B51-4AB3-87BD-8A1AF0E5F17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895A8C9-5D55-4D56-9F54-43CEC3B9C1EB}">
  <ds:schemaRefs>
    <ds:schemaRef ds:uri="http://schemas.microsoft.com/office/infopath/2007/PartnerControls"/>
    <ds:schemaRef ds:uri="http://www.w3.org/XML/1998/namespace"/>
    <ds:schemaRef ds:uri="5f5f82d0-99f7-40ae-b7e5-950f41bacaa3"/>
    <ds:schemaRef ds:uri="http://purl.org/dc/terms/"/>
    <ds:schemaRef ds:uri="http://schemas.microsoft.com/office/2006/metadata/properties"/>
    <ds:schemaRef ds:uri="http://purl.org/dc/elements/1.1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63cd07bc-6086-4108-aabf-974a6951c3a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344</TotalTime>
  <Words>156</Words>
  <Application>Microsoft Office PowerPoint</Application>
  <PresentationFormat>Custom</PresentationFormat>
  <Paragraphs>38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Open Sans Light</vt:lpstr>
      <vt:lpstr>Open Sans Condensed</vt:lpstr>
      <vt:lpstr>Open Sans Condensed Bold</vt:lpstr>
      <vt:lpstr>Arial</vt:lpstr>
      <vt:lpstr>Open Sans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Wylie, Jessica</dc:creator>
  <cp:lastModifiedBy>Parker, Emily</cp:lastModifiedBy>
  <cp:revision>3</cp:revision>
  <dcterms:created xsi:type="dcterms:W3CDTF">2024-11-29T16:09:43Z</dcterms:created>
  <dcterms:modified xsi:type="dcterms:W3CDTF">2025-01-21T19:37:15Z</dcterms:modified>
  <dc:identifier>DAGMiQab8j8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0x0101000108C718BFD0F74A955DF3EA4B725ECE</vt:lpwstr>
  </property>
  <property fmtid="{D5CDD505-2E9C-101B-9397-08002B2CF9AE}" pid="3" name="MediaServiceImageTags">
    <vt:lpwstr/>
  </property>
</Properties>
</file>